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70" r:id="rId10"/>
    <p:sldId id="266" r:id="rId11"/>
    <p:sldId id="267" r:id="rId12"/>
    <p:sldId id="265" r:id="rId13"/>
    <p:sldId id="271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99"/>
    <a:srgbClr val="660066"/>
    <a:srgbClr val="FF0000"/>
    <a:srgbClr val="FF9933"/>
    <a:srgbClr val="FF66FF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1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90579-D7B5-4CC0-85E3-C75FAD7E720F}" type="datetimeFigureOut">
              <a:rPr lang="es-AR" smtClean="0"/>
              <a:t>26/05/2016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5FCD-3617-4890-BCCC-AB35141FA5C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915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5FCD-3617-4890-BCCC-AB35141FA5C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156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7715-A699-49A0-8C4E-2C062532D8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63C6-3366-46CE-9737-422DAA16E7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8711-15D7-4354-BE5D-D449B49865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630F-B5A4-4736-9F26-238750063B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8B01-EDAF-433C-9C1A-03D9E33534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13F5-DB46-4F52-BE71-31680308C1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C340-1486-413F-B3F3-CCBA79AF95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0C66-A67D-46FD-AFD8-39240C5325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A648-46B1-4594-8209-C4312058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B2D-2080-4966-ADE2-DCA643C72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A2F-919D-4417-94DA-CE7A639DF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C85E-36B0-42F1-ADF8-7CDA4AD773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/>
          </a:p>
        </p:txBody>
      </p:sp>
      <p:pic>
        <p:nvPicPr>
          <p:cNvPr id="2056" name="Picture 8" descr="Arco iris sobre barrio Nueva Córdoba. Durante el verano se producen repentinas tormentas de corta duración, típicas del clima pampean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59000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39750" y="2133599"/>
            <a:ext cx="8064698" cy="264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1"/>
              </a:avLst>
            </a:prstTxWarp>
          </a:bodyPr>
          <a:lstStyle/>
          <a:p>
            <a:pPr algn="ctr"/>
            <a:r>
              <a:rPr lang="es-E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CLUB CICLISTA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CHIVILCOY</a:t>
            </a:r>
          </a:p>
          <a:p>
            <a:pPr algn="ctr"/>
            <a:r>
              <a:rPr lang="es-E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1960   -   2016</a:t>
            </a:r>
            <a:endParaRPr lang="es-AR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026" name="Picture 2" descr="https://fbcdn-sphotos-c-a.akamaihd.net/hphotos-ak-xaf1/v/t1.0-9/407888_4781594109844_750179189_n.jpg?oh=969f0a4c8d7f1ddc06cfe7a82b11279f&amp;oe=57DD50A2&amp;__gda__=1470167685_24f11a6d12f70c0621e0f4c1174d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f-a.akamaihd.net/hphotos-ak-xfa1/v/t1.0-9/308546_10150958581305557_791177288_n.jpg?oh=bba40effad1c303001cfd2e9bd9d952d&amp;oe=579BD8A1&amp;__gda__=1473393302_1e9da3af6d2e6b206db2e554254b350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214414" y="1571612"/>
            <a:ext cx="70009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Municipalidad </a:t>
            </a:r>
          </a:p>
          <a:p>
            <a:pPr algn="ctr"/>
            <a:r>
              <a:rPr lang="es-ES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</a:t>
            </a:r>
            <a:r>
              <a:rPr lang="es-E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Chivilcoy</a:t>
            </a:r>
            <a:endParaRPr lang="es-ES" sz="5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482">
            <a:off x="153066" y="273574"/>
            <a:ext cx="2825955" cy="211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80" y="214290"/>
            <a:ext cx="3049958" cy="228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350">
            <a:off x="5811987" y="304055"/>
            <a:ext cx="3075026" cy="23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7" y="1857364"/>
            <a:ext cx="3295654" cy="24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664">
            <a:off x="5466330" y="3778213"/>
            <a:ext cx="3219450" cy="241458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584">
            <a:off x="320065" y="2142205"/>
            <a:ext cx="2884266" cy="216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212">
            <a:off x="371599" y="3735605"/>
            <a:ext cx="3009821" cy="225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9935_1245030007033_1267867815_720995_334916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786454"/>
            <a:ext cx="9144000" cy="10715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49" y="3714752"/>
            <a:ext cx="2233841" cy="167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512" y="0"/>
            <a:ext cx="8784976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/>
              <a:t>GRANDES CAMPEONES CHIVILCOYANOS</a:t>
            </a:r>
            <a:endParaRPr lang="es-ES" sz="2400" b="1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692150"/>
            <a:ext cx="86407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	</a:t>
            </a:r>
            <a:endParaRPr lang="es-ES" dirty="0" smtClean="0"/>
          </a:p>
          <a:p>
            <a:pPr>
              <a:spcBef>
                <a:spcPct val="50000"/>
              </a:spcBef>
            </a:pPr>
            <a:r>
              <a:rPr lang="es-ES" dirty="0" smtClean="0"/>
              <a:t>Entre las grandes figuras locales</a:t>
            </a:r>
            <a:endParaRPr lang="es-E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dirty="0" smtClean="0"/>
              <a:t>La ruta, el circuito o la pista, fueron escenarios de grandes proezas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	</a:t>
            </a:r>
            <a:r>
              <a:rPr lang="es-ES" dirty="0" smtClean="0"/>
              <a:t>No solo </a:t>
            </a:r>
            <a:r>
              <a:rPr lang="es-ES" dirty="0" smtClean="0"/>
              <a:t>brillaron en </a:t>
            </a:r>
            <a:r>
              <a:rPr lang="es-ES" dirty="0" err="1" smtClean="0"/>
              <a:t>Chivilcoy</a:t>
            </a:r>
            <a:r>
              <a:rPr lang="es-ES" dirty="0" smtClean="0"/>
              <a:t>, sino que trascendieron a nivel nacional e internacional.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 smtClean="0"/>
              <a:t>-</a:t>
            </a:r>
            <a:r>
              <a:rPr lang="es-ES" dirty="0"/>
              <a:t> </a:t>
            </a:r>
            <a:r>
              <a:rPr lang="es-ES" dirty="0" smtClean="0"/>
              <a:t>Apellidos ilustres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 smtClean="0"/>
              <a:t>-</a:t>
            </a:r>
            <a:r>
              <a:rPr lang="es-ES" dirty="0"/>
              <a:t> </a:t>
            </a:r>
            <a:r>
              <a:rPr lang="es-ES" dirty="0" err="1" smtClean="0"/>
              <a:t>Formenti</a:t>
            </a:r>
            <a:r>
              <a:rPr lang="es-ES" dirty="0" smtClean="0"/>
              <a:t>, </a:t>
            </a:r>
            <a:r>
              <a:rPr lang="es-ES" dirty="0" err="1" smtClean="0"/>
              <a:t>Rossetti</a:t>
            </a:r>
            <a:r>
              <a:rPr lang="es-ES" dirty="0" smtClean="0"/>
              <a:t>, </a:t>
            </a:r>
            <a:r>
              <a:rPr lang="es-ES" dirty="0" err="1" smtClean="0"/>
              <a:t>Argnani</a:t>
            </a:r>
            <a:r>
              <a:rPr lang="es-ES" dirty="0" smtClean="0"/>
              <a:t>, </a:t>
            </a:r>
            <a:r>
              <a:rPr lang="es-ES" dirty="0" err="1" smtClean="0"/>
              <a:t>Forgaral</a:t>
            </a:r>
            <a:r>
              <a:rPr lang="es-ES" dirty="0" smtClean="0"/>
              <a:t>, </a:t>
            </a:r>
            <a:r>
              <a:rPr lang="es-ES" dirty="0" err="1" smtClean="0"/>
              <a:t>Gariboldi</a:t>
            </a:r>
            <a:r>
              <a:rPr lang="es-ES" dirty="0" smtClean="0"/>
              <a:t>, </a:t>
            </a:r>
            <a:r>
              <a:rPr lang="es-ES" dirty="0" err="1" smtClean="0"/>
              <a:t>Antogna</a:t>
            </a:r>
            <a:r>
              <a:rPr lang="es-ES" dirty="0" smtClean="0"/>
              <a:t>, </a:t>
            </a:r>
            <a:r>
              <a:rPr lang="es-ES" dirty="0" err="1" smtClean="0"/>
              <a:t>Mastrángelo</a:t>
            </a:r>
            <a:r>
              <a:rPr lang="es-ES" dirty="0" smtClean="0"/>
              <a:t>, </a:t>
            </a:r>
            <a:r>
              <a:rPr lang="es-ES" dirty="0" err="1" smtClean="0"/>
              <a:t>Dauría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		</a:t>
            </a:r>
            <a:r>
              <a:rPr lang="es-ES" dirty="0" smtClean="0"/>
              <a:t>Las </a:t>
            </a:r>
            <a:r>
              <a:rPr lang="es-ES" dirty="0" err="1" smtClean="0"/>
              <a:t>Vuetas</a:t>
            </a:r>
            <a:r>
              <a:rPr lang="es-ES" dirty="0" smtClean="0"/>
              <a:t> Juveniles vieron surgir a excelentes valores locales como </a:t>
            </a:r>
            <a:r>
              <a:rPr lang="es-ES" dirty="0" err="1" smtClean="0"/>
              <a:t>Teggi</a:t>
            </a:r>
            <a:r>
              <a:rPr lang="es-ES" dirty="0" smtClean="0"/>
              <a:t>, Sala, </a:t>
            </a:r>
            <a:r>
              <a:rPr lang="es-ES" dirty="0" err="1" smtClean="0"/>
              <a:t>Gariboldi</a:t>
            </a:r>
            <a:r>
              <a:rPr lang="es-ES" dirty="0" smtClean="0"/>
              <a:t>, </a:t>
            </a:r>
            <a:r>
              <a:rPr lang="es-ES" dirty="0" err="1" smtClean="0"/>
              <a:t>Antogna</a:t>
            </a:r>
            <a:r>
              <a:rPr lang="es-ES" dirty="0" smtClean="0"/>
              <a:t>, entre otros.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		</a:t>
            </a:r>
            <a:r>
              <a:rPr lang="es-ES" dirty="0" smtClean="0"/>
              <a:t>Las Vueltas </a:t>
            </a:r>
            <a:r>
              <a:rPr lang="es-ES" dirty="0" err="1" smtClean="0"/>
              <a:t>Chivilcoyanas</a:t>
            </a:r>
            <a:r>
              <a:rPr lang="es-ES" dirty="0" smtClean="0"/>
              <a:t> fueron animadas por estos mismos valores más los nuevos ciclistas como, Román </a:t>
            </a:r>
            <a:r>
              <a:rPr lang="es-ES" dirty="0" err="1" smtClean="0"/>
              <a:t>Mastrángelo</a:t>
            </a:r>
            <a:r>
              <a:rPr lang="es-ES" dirty="0"/>
              <a:t> </a:t>
            </a:r>
            <a:r>
              <a:rPr lang="es-ES" dirty="0" smtClean="0"/>
              <a:t>que luego de sus campeonatos a nivel nacional lograra transformarse en el primer ciclista local en ganar una Doble Bragado en el año 2010.</a:t>
            </a:r>
            <a:endParaRPr lang="es-ES" dirty="0"/>
          </a:p>
          <a:p>
            <a:pPr>
              <a:spcBef>
                <a:spcPct val="50000"/>
              </a:spcBef>
            </a:pPr>
            <a:endParaRPr lang="es-ES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24075" y="4868863"/>
            <a:ext cx="67691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/>
              <a:t>-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 smtClean="0"/>
              <a:t>-.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32" y="-23875"/>
            <a:ext cx="4231844" cy="3361755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0"/>
            <a:ext cx="4801097" cy="3865563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100388"/>
            <a:ext cx="3008006" cy="3757612"/>
          </a:xfrm>
          <a:prstGeom prst="rect">
            <a:avLst/>
          </a:prstGeom>
          <a:noFill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8007" y="3356992"/>
            <a:ext cx="3220177" cy="3501008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5" y="3889438"/>
            <a:ext cx="2928890" cy="2968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785818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CICLISMO DE LA CIUDAD DE CHIVILCOY</a:t>
            </a:r>
            <a:endParaRPr lang="es-AR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1010245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AR" sz="1600" dirty="0" smtClean="0"/>
              <a:t> Su fecha de iniciación data de principios de siglo pasado </a:t>
            </a:r>
          </a:p>
          <a:p>
            <a:pPr>
              <a:buFont typeface="Wingdings" pitchFamily="2" charset="2"/>
              <a:buChar char="v"/>
            </a:pPr>
            <a:endParaRPr lang="es-AR" sz="1600" dirty="0" smtClean="0"/>
          </a:p>
          <a:p>
            <a:pPr>
              <a:buFont typeface="Wingdings" pitchFamily="2" charset="2"/>
              <a:buChar char="v"/>
            </a:pPr>
            <a:r>
              <a:rPr lang="es-ES" sz="1600" dirty="0" smtClean="0"/>
              <a:t> Al fundarse la </a:t>
            </a:r>
            <a:r>
              <a:rPr lang="es-ES" sz="1600" dirty="0"/>
              <a:t>ciudad en </a:t>
            </a:r>
            <a:r>
              <a:rPr lang="es-ES" sz="1600" dirty="0" smtClean="0"/>
              <a:t>1854 ya había en el poblado gran cantidad de inmigrantes, fundamentalmente italianos </a:t>
            </a:r>
          </a:p>
          <a:p>
            <a:pPr>
              <a:buFont typeface="Wingdings" pitchFamily="2" charset="2"/>
              <a:buChar char="v"/>
            </a:pPr>
            <a:endParaRPr lang="es-ES" sz="1600" dirty="0" smtClean="0"/>
          </a:p>
          <a:p>
            <a:pPr>
              <a:buFont typeface="Wingdings" pitchFamily="2" charset="2"/>
              <a:buChar char="v"/>
            </a:pPr>
            <a:r>
              <a:rPr lang="es-ES" sz="1600" dirty="0"/>
              <a:t> </a:t>
            </a:r>
            <a:r>
              <a:rPr lang="es-ES" sz="1600" dirty="0" smtClean="0"/>
              <a:t>Numerosas organizaciones deportivas comenzaron a organizar las primeras competencias ciclísticas</a:t>
            </a:r>
          </a:p>
          <a:p>
            <a:pPr>
              <a:buFont typeface="Wingdings" pitchFamily="2" charset="2"/>
              <a:buChar char="v"/>
            </a:pPr>
            <a:endParaRPr lang="es-ES" sz="1600" dirty="0" smtClean="0"/>
          </a:p>
          <a:p>
            <a:pPr>
              <a:buFont typeface="Wingdings" pitchFamily="2" charset="2"/>
              <a:buChar char="v"/>
            </a:pPr>
            <a:r>
              <a:rPr lang="es-ES" sz="1600" dirty="0" smtClean="0"/>
              <a:t> </a:t>
            </a:r>
            <a:r>
              <a:rPr lang="es-ES" sz="1600" dirty="0" err="1" smtClean="0"/>
              <a:t>Chivilcoy</a:t>
            </a:r>
            <a:r>
              <a:rPr lang="es-ES" sz="1600" dirty="0" smtClean="0"/>
              <a:t> contó con un velódromo céntrico de tierra compactada que se encontraba en la calle San Martín entre 25 de Mayo y Lavalle </a:t>
            </a:r>
          </a:p>
          <a:p>
            <a:pPr>
              <a:buFont typeface="Wingdings" pitchFamily="2" charset="2"/>
              <a:buChar char="v"/>
            </a:pPr>
            <a:endParaRPr lang="es-ES" sz="1600" dirty="0" smtClean="0"/>
          </a:p>
          <a:p>
            <a:pPr>
              <a:buFont typeface="Wingdings" pitchFamily="2" charset="2"/>
              <a:buChar char="v"/>
            </a:pPr>
            <a:r>
              <a:rPr lang="es-ES" sz="1600" dirty="0"/>
              <a:t> </a:t>
            </a:r>
            <a:r>
              <a:rPr lang="es-ES" sz="1600" dirty="0" smtClean="0"/>
              <a:t>Hacia 1960 surge la entidad madre del ciclismo </a:t>
            </a:r>
            <a:r>
              <a:rPr lang="es-ES" sz="1600" dirty="0" err="1" smtClean="0"/>
              <a:t>chivilcoyano</a:t>
            </a:r>
            <a:r>
              <a:rPr lang="es-ES" sz="1600" dirty="0" smtClean="0"/>
              <a:t>, el Club Ciclista </a:t>
            </a:r>
            <a:r>
              <a:rPr lang="es-ES" sz="1600" dirty="0" err="1" smtClean="0"/>
              <a:t>Chivilcoy</a:t>
            </a:r>
            <a:r>
              <a:rPr lang="es-ES" sz="1600" dirty="0" smtClean="0"/>
              <a:t>, actualmente con su sede en la Avda. Tres de Febrero 151. </a:t>
            </a:r>
          </a:p>
          <a:p>
            <a:pPr>
              <a:buFont typeface="Wingdings" pitchFamily="2" charset="2"/>
              <a:buChar char="v"/>
            </a:pPr>
            <a:endParaRPr lang="es-ES" sz="1600" dirty="0" smtClean="0"/>
          </a:p>
          <a:p>
            <a:pPr>
              <a:buFont typeface="Wingdings" pitchFamily="2" charset="2"/>
              <a:buChar char="v"/>
            </a:pPr>
            <a:r>
              <a:rPr lang="es-ES" sz="1600" dirty="0"/>
              <a:t> </a:t>
            </a:r>
            <a:r>
              <a:rPr lang="es-ES" sz="1600" dirty="0" smtClean="0"/>
              <a:t> A  partir de la consolidación del Club Ciclista, se constituyeron las primeras competencias ruteras del partido, barriales </a:t>
            </a:r>
            <a:r>
              <a:rPr lang="es-ES" sz="1600" dirty="0" err="1" smtClean="0"/>
              <a:t>circuiteras</a:t>
            </a:r>
            <a:r>
              <a:rPr lang="es-ES" sz="1600" dirty="0" smtClean="0"/>
              <a:t>, las tradicionales 100 Vueltas de la Plaza 25 de Mayo, las clásicas Vueltas Juveniles, las emblemáticas Vueltas </a:t>
            </a:r>
            <a:r>
              <a:rPr lang="es-ES" sz="1600" dirty="0" err="1" smtClean="0"/>
              <a:t>Chivilcoyanas</a:t>
            </a:r>
            <a:r>
              <a:rPr lang="es-ES" sz="1600" dirty="0" smtClean="0"/>
              <a:t>, entre otras.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ata:image/jpg;base64,/9j/4AAQSkZJRgABAQAAAQABAAD/2wCEAAkGBhQSEBQUEhQUFRUWGBgYFxcYGBQYGBgXFxcYFxcYGhccHCYfFxwjGRgWHy8gJCcpLCwsFR4xNTAqNSYsLCkBCQoKDgwOGg8PGikkHB8qLCwsLCwsLCwpLCwsLCwsLCksLCksLCksLCwpLCwsLCksLCwsLCksLCwpLCwsLCwpLP/AABEIALYBFQMBIgACEQEDEQH/xAAcAAACAgMBAQAAAAAAAAAAAAAEBQMGAAECBwj/xABNEAACAQIEAwUFAgkJBgUFAAABAhEAAwQSITEFQVEGEyJhcTKBkaGxQsEHFCNSYnKy0fAkQ1OCkqLC4fEVM2Nzg9IWNJOz1HSktMPT/8QAGgEAAwEBAQEAAAAAAAAAAAAAAgMEAQAFBv/EACsRAAICAgEDAwMEAwEAAAAAAAABAhEDEiEiMUEEE1EyYYEUI3GRM6HBBf/aAAwDAQACEQMRAD8A8wvX/F8ams3poTEe0fWtrI8/fVkG6FjO3c1mtAc6XfjZoq1ivSm7HBVbArhLgNSJRKRqSNqKkVa0oqUVuwLXJgFdAV0q10orrNMUV2FrYFSKtccjgLXQSuwK7C1xxwEroJUgWulSuNOIrYWpQldZK42iLJWd3Uwt1vJXWZRDlqKyZa4OhEe9QaKusEWWIA8/Qn6A0g4Xxu2cRd9oByuUmIlAVMifD86FzSC1HmWsy1MiyAetdC1RWakQrbruKkC1sJWGMHFut93U2Wt5KyzqIO7rMlT93WZK2zqIStYFqfu6zu67Y6iILXYWpFt10LddZtHCrpWVMErK50zNTy/E+176wCusQPEajFSpgHakazW1uJy51A76b9fWswxadIOm1NSRwws3ATp7qIDNO2nrSe3edGkCPUGK7u8UYjl8P86026H1u4T0n1mp0HWqzhOLMp2BpgvHBtlj0NdydY7VakQUms8VDOBmjTzHxp1a1GhB9KHYLuav31toWbQAeXwHmdq64ffFy2rqdCB00PMHzFLuPWlK288e3AkxvuPIRXXZi0oR8hkFhOu2lD7nVRuvFjlVqQLWstc3LoFHsdRNlrtRUGHxAYch76JQV2xupsCugtbVakVK7Y3UjCVsJU4WsyVm52oq4ysIup0YaTE+FtDzjlp1pFh8PYzKQi2zDyZuKV/KkAqZ3y6Ub2o48bbG0q6+Fs0Tup+ydOdVhMQLsjPe01CjUKx9o6DQSPmKgzpzld8FuKcYRqk39z0TCJ+TTc+Fdf6o9xqfJQPAcf3qkRAthF5yfCdYO0gLp601yVZGdqyVwpg/d10LdTBK6VaLc7QH7us7uiSlayVmx2gP3db7uiBbreSucztAfu61kokW667uu3O1BxbrpbdTd3XYSt3N1B7Cae8/tGsojD6qD/G5rKHc2jym8gze+uHtGdCK3e9qJjWoG3pd2SA9xd+VQW3g70Q6xvqPfQpNOU6CT8DG3xEEHMCfhQF5wTKiB0qEmszVqmjjqa6nz9a5DUZw7Ad5cAY5ViSfLSY5TB50MsqirZyi5OkTWcCptd7nEyRGYA6ZdMu/2vfr0NT4PjDW10j30/PF3ZUtW7jFWtlbwa2jG0A0QpKjOxUA6fnCDSPh+GS3euLcuWyvdXQGD+AnuiVEwTJOUQRvppUmLP8AVt3KsuGqo54xjr0DOAo9BOoBAPLYzRPZnHMJzLIOVQQrTz2AENG55/CKXniqmybeSPCAOYmN49dZpsmPsHCNFwK4ICoBcDRE5p9kKD75rpSfegYJN8vgaf8AiK1MSfWNK2/F7ROhB89qRdontA4ZbLKVGGtZiGzEXGBZwTyIYnTlNJbl3WqsfVGxc3rKj0bDorDMsEHXTWpmYK6T9qVHqPEBPmM/wrzm1jGA0Jj1iirPEGA0YgyGHqpJB/jrROBnufJ6MprjDu/28o9Jqp8N4kAM7u0mIEn56Gj7/aEkgKxURqREk8omKVyNUlQ+4hxBbNpnYwBt5nkB50BxHtRbtrba2O9D6nKY8O3TRp5EcqCfEC9h3OZWZFIzMvi5xGsTOs+RqsW7RNwKqklisAc29PM1K83U4/BSsPTGXyScSvNiLruWAJaNJgALtoNY+6gb2C7opNyCwBlQ2i+exOvIU5wXDCirnXfUaDxeKDE9dtaZ43s+z92UXSLZbS3pLHw66kmQI2POkfqEpc9hy9I5RvyJOz/G79ouFKkNDHOCZyyd94idB8qtuL7UBMNZuBWd7mUkJOgVgHOo0BggeZ6CgX4IATCsCCRoJy67kLoNeQ5Gi8NwbKIAK7cnHLeHHnMfGl/roodH/wA+T4ssGFxC3EV0MqwBHXUTBHI+VdkHlHzmqjxPFXLbNaUsIObSABm11M6/KuuHcSuE/wC8VQPazuNWHTcgeVehBuUVL5Ici0m4PwWx0Y7ED3TWrdoiZYml6cbsn+dXpz3/AHVpOPWZjvRzOxG3LbzoXJnUhm1ueZrhMNBmT56nWlL9rrA2LH+qennQN7t0kHwGR+kBEUS2YLcV5LYqVsAVRX7eOPzBt1Y/M0TY7YXWb7AHPSZ899K6pA7wLplrpVqvWO1lsKc7Fm12UgeUVIO2Vv8AMfl+bXWwukfWbfhFZQPDeMpcQEaeR/0rKzZ/AVI8oxR8Wm+tDXrp0qfFrLGg7q0S4POMe7IoYtRV5FnTof8AKhCtEnYZuaya0RpWBZOlEzjpaccE462Gv2rwXNk8UTlnlvrGoHwpMBThuHygYEiLYOx1mND5amlZWuzGY07teAvs7xy7buXSts3O8R1gcs6xI0Og8uXSk/4sz5mjrPIAjX6CnHZW57YYgJBJJiAViN+fiPxNcIqsLzKNCzZYECGQwPKpYvWbpfBVKO2OLb+QDCWEdgD4QFBbaTqBA89ae4bh9sIFzJBXMWIGYAgKR0gGdfKoLWAORikmVRRECSRIGkfm0wfBuuEd1W4SYtggmdCzsPhXZMnPDNxY1rbRW8Zw3umCkySDljXUGNY9JkdRQbtT7GW8zsokkIQJAmM25IEk6+tIr1qOYqvDkpck2XHzcexwDUy4g0OIHOuvfT/csQEfjH8a1sYjzob3/wCddPbIAPWjU15MofcGvFrd4RMAEbactCdtCRUmAxRVR5tbbcTIbePKOXWlvC+JrZt3lMlnUBYiJnnrQ9zMhXPMCDBJA0ry8mNynI9PFmUIw55r/pd+J4QC/ZRR4QiwB+kzHnpqat3A8Gn5UNBy2UYCBoSbnuGoHwry3g/E7jXR4sxABlix0Qkgan3U74jxu6t0EgBVY2mVS4zhG1mN4npzrzp+mk3r8I9SPqYa7drZ6HYtr+LvaAGdrnQ7EjMTFQ8QwGV0UbZF2J321kH80VXsBxRrmIuW5VFRVuZyxhg8QJMRvv5UZjsY6y3eaC3CuHtgiASIzaEyfM61E4O9WXqUeZp/JTO1V0fjNwZpiAf1lGo2Gx8qTrr9oD4/dQ+Lu5WO+uuupk7zPOo2vCNBrz8q+mxLWCj8I+Szz9zI5fIUHg6Ga4e/5+VBfjJzSekRR9uyXUZY0BM6CY31OhNM2on1t8C+7dOY6n4mo2aur6eI1wfUVrkjaJLbfwaIa2RvHl/HOhFE++p35CDpQ2aMuGoCpJZVAPMmYielM+GcRw+aXzgAA7Bsx5gDTL76rXdnUCdamtWTGxrmbGevYtI7RogAS2WEDUuVM8xAHpWVXxbPQ1lDqjvemcYtNffUdzCEiJom9q2tZnpezNxxTAbmDM7jaj7+DRMGCQudiSD9rRgP+6jsNgSbbXDspAIgGV0Dt7swpkeAIWVT4gqgkySCxY/QAfGp550muex6OH0rknS7oqGEwSElbhuK3hy5UDgg6mRmB9mCIn3UHeQBiASQCQDEEjkY5elXjjHAe8YFFHeHKBBKzqFA6DQ/KkmK7EYpPaRR/XBNHj9TCXLYrN6PJB0lf3Qht7j13p3j8ZlVVtMHHdhWYKyjMGI0zbjKqmYHteVBHhNxTBA+INMuGYbM0AAqPaI6/wCn1pspKXJMlKDp8AKYJu5lVcjfbQiMsjTXxae8UVgseQcndJI7s5jmLDuc0mJE5pgjoNKtvEsIndJash7dtUynMc7MTcFwsdlUyFGg2GsmoeF9lFZ/aaT0y8zOxnz+NDKUUnZq2tJAAxV+3bW14Chf8Y0UZgzB0G5nKBm8PnRP45iTh1sJ3TBrvfDwkPmKlCJJiMoOnzp9xPg6reQkeJQOQE5ZgsoGutT4LhYu3EZicwMiGKmSSSYUidzv1qTa+ppFkZJdNs89u4F2z3C0EnKIB8ifMbimd3saEtm5cunMELZYG4GgzHfXyq28R7PWbbBMggmcpZt4id/IVlvB22cKVQyecNPx9B8K15JtKnR0fbTltG77clMxnYdEQOuJRuYkCOfRj9KXYnhSu5HeW0ywpGp1Ak6bxM/CvdcR2SRcKXK2lIUnRUHLrFUJriawV35R0FdiyT7Ng5o4+HGP+2ebJgCSd4EScp+Q3NH4jhN51RFV7mWdlY7mRy6daupvL+cPiKb8Ew4ciJPuPX0qieZxVk0cW3B5b/4VxI3suPUEVPiuz99ioC+yoWcw+8zzr1fj2HCKSeh5GdqqxvLJ1jbcEchQwzuSNnhUXRWOHcAxFtgQEGkamd/IU4fgd66Qe9VXzFyygghm1YD30xW4vWnHCbWYiAd+hoMk66h2JNrW+CvJ2FvnVsSdQBIQzA0AknlQ2N7Hd3Ba67x1A32616xa4T4NSB7m/dVa7TWsq6AtqNgR9odffUkPUSbKJYVXn+zzi9wFS7Es526cxW7fDlQMAWAYANruBTTEXIdpVuXLyoR7w6H4V6MZNkLikwZeF2885YMyANAOY0pzw7hKtrlkz58yeQ0oPCKWaApr0rsnwQhQWGuhqb1GXRDsOO3Yr4f2OVte4Uk8zbk/Eiu8f2QygxYUf1APur1DB2oHOoOJIIOn0qJzkltZUpJuqPCOK4HJ9kDUcgOcUmurBHvq/dtMJuUUct/Wao2Imduteh6ee0bJfUR1ByK2K5YnpWxPSrSMlRaytoxrK42iTB2QxZcqHOYLEGVghhkP2SYIJ6GpMdwYCCu5B0k76R9al4bzMxGkaTNPsIsW7xdVbwAgONPaGqxGulQZJtTPTwYoPFdEHYjDB84InULqAYkGRt5U44zgVsP4VAlcxCgCTJGwG+lVu9wZSc696pYZpS5GvWD++kuNxN8PAv3yABGYkkDpqY5mp54fcm3GX4K8fqHhhHaJaeJH8jcP6DH+6a5wuHd7MWyveZFy59RMDeZ86qr4y+ylWuvBEEZV1BHWiezvEnwbtctmSUZfGqsPGMp0NNh6WlTfkVm9bs+lPsEdqcWLIS1Fs3PD3hUDcDxCY/O9NxXHZ3IblvOGKkwyBzbMSYObl79KR3sJ4s0k6jkOo86tVoQ+wHw6U6owVI853NuTLJewuEaT3dwaldLgEidNAs1YezfCsOj5rNliY3a4DB6wVqj3WIxSJJCnvZXqViCfMSatfYu6xOLDGTbcBCVXwg282mkGDrrS8rqJ2NdQdxnhVl7pa8r5jzDjYctF86L4Dwu3bk2rTHzZ08+q1V8ZxS6/DlxDFTeyNLZFAJFxlnIIHsim+C4k68L/ABlQne9yH8QbJmIE+EH1+VKf00MS6iTjPC0d811TrtDKPoKG4TgES6GtIzEcs08omCIrMTxRnwVvEsoDm1nKAuEzDOIAkwNAa67BYw4m13jyhzFSEdoIAXXqN+tY7UWdxsOuKYzFNbIysBB3W39ctUW/glk5maT+lVt4b2qe/icVhXtm33SsUcXGuSFK7hhGocER51X+0F/uLd240sFZhAgEgedbC06MnygDDcMt5pJcjT7R8/P0+FW7g13uxCC+B5Amq12cx4xKZ1BWGylWgwYB0PMQRVyOLGHstdu3MqICWyoG0Hkd+ldlfNHQ7Wc4827oi6LhEcxcHv8ADcWKUPwTBGCQwI3Ga9rp/wDUUx4V2hs41Ha2WYIYZHQIykgkagkGYPM7UHxLiCYdGLsERTAJLHUiY0FdGTi9QZq1dg/+zcIDAtM3Qzen/wDINNeGJh0mLV4CdIF0wP8A1TVXwXGExBlWzxuIIYdJDDYwdasPDbriCqqOoYk/QV2STXDCxxvsP7uNtR7F+P1Ln/fSDiDYd9HR/wCsl/7r4pyeIMyHIbbRoYYwDvBIBjSq/wARxQIBYupYx4SSJ1/SHTpSlLnhDXF13BxwrAt/NL77WKP0xVcXOCYD+jt/+jjf/k0vHEcrEBA4BiWjX5/fW7vFh/Qrr0/dIqlSZNqmwy1hMChnulHmLWKH1xBp9geMYYKAHZY/4d0f4jVawF4MMxuBBzUhZWOoIMVYMHibSkBgrk/m2c0euRNPfU+WfPKKYQaXDHlvtHY0/Kn+xc1+dB47jlgj/e/FLv3OKLttYI/3S9dbLD6pQHEcRhRuLK/rLl/aAoFKPwdoxFisXhX9prLeT2sWQfheoG7ZwP8AR4A+trF//wBaYY/BNqVtWiNxCN58w0Hl8aQlQCO9BQTEiQNuUzVOOd9hWSD8hwweCgELwr3pjB/iNbOBwcexwn/7wffQifi39M4PTKD+6K0bVonS8IE7hAfh3lN2YjUnu2MEu9vhp/V/HT99ZSq4qz7Qb3Af4jWVv5C1KtacBt9TyJABg8/OmOF4z3at3gJLDKANgN5MmlmLQeJl2J6gbkcq4dMo9sem4o5RUh+KUodi14q9FmeijbfkKrONuGWO+jHXTYtA+VAniRUyrEiIKycp91RYrjheCLarvO5mfWY35daGGJxdh5c6cK+DnCYlnV8xHy50ETcEGTr51oXiAwGgOp/dXQvloGkCdNt+dVJEDla7jCzcDKuZ1DaaENJ18hFWWzdzEE9fPXUb/OqfbuHMhIBGsATyO8cv8qsfCcUpZA2YSwGmU+mhIn5UmcaYxTvgfXjPELeoOt/p5R8hVi7MEq+OGwzrpJMfkEJ36zWrv4N7q3++t3bbgK4IOa2wLDKILSsDf2qgw3Z/F4XD4osrBmdWQyHlQmQklZkRy8hSclNUbjdMGsCeDD9S7/7r0cbpHAvMYZfmoilLXblng9pWQS3eqwaVIGdztprtRPEcYE4HaUgzcw6qI20C79BruKXrf9jbrn7BVm6P9lWAT7VhvfAuNUn4K3/kf/Uf6JQlrJ/snCsxg90VXfUt3qkaeQmpvwZnJggjEK4uXCVJAb7EGKySWkv5Mi+pHPA8XPF8aP8Ahv8AH8hWduB/I7/6zmgOzFyeKY0/oXB/esxTPtoP5Df9XrKqa/Brdxf5Ff4NxOHf/mn9hKtvanXh2J/5TftLVW/BsP5K563m/Yt1Ye1l6OH4jztkf3lrsi/d/IMH+2LPwTpmXFx+fb+l2pPwn2Ywjx/SL+xUv4ErGYYsfp2f/wBtS/hNQHCkdb2w6aCPnTXGsliU7jRTfwfDW9tsgjmPa19D9xq8XW/JODqCrT6ZSKqXYjDBTfgHXINegBO/9arRibkI3Pw7e6lZ1cx+B1DkoHZfiTW3tWldgDiV0kjw52BG/ORPoKu+MuyLf6/3PXn3BLMYqwSBrdZpBM6POomOVXa5dlbf633PRZl1KgsMuGIO0uJZMPcZGKnNuNDE661V+A8Uu9/bXvHIZ1BBJIIJ2g1Y+1H/AJW56mqlwJT+NWZH2x9aqxJaMRk+pHrHDlEkaQd/7ABqyYO9oPWqtgX8R/j7NOMNiwAJ6j4nQV5GRcnpxopvGfwrYy1iLltVsBUYgeBjIGxJL9Ip9wDttcxuHv51Ft7YXVS0HPm1ymYjL1O9ea9oLn8pvHWMx5j81eXuqy9hbsWsT/0h+3VuXFD2k65IcWSTy63wWfjsSCvhJupJGn2qQ8WuFntqSSBmMEkjl1PlTXjF2Sv/ADF+tJMc03V/VagxFGVIW4/jNq0chDE+Srp8SKit8ctOea+o+pU0m46Jvk9KGsr9K9BQVHnSnUqLmMMx1QmPNj7orKLwa+H+OgrKlc2mWqForOeCVyiPMaf5VDfNd3b+p03NRNfn+NasUSL3OmiG5YEGIHp/GlAtYI3UfE7UZeuHWl9+4SI5UaQF2d28MWYAAanTWuLuHI05gwfjFdJeJEco5UU9qMoLaMJ0kxHIgdTp76zsDZAlk6CfqD/pTfhCM9y2FHiLBV1A8RaBr60qVgYgEHc61Yey/wD5qxyAu2z8HU1lWdG7PozBKTYdbilGJPhMHaIMgkQd6zF4ETby+GdCee0/Hei8S478L+cJ+R/dQBvaEj7JH3ip2M+4DieCi7cNsqjjQjOo2gkkxrPKgMf2Ts30Fl0cQSsIZAgCYBB00A3p8mMhs0TKkbgbQennRWBxILMxEEj15x09KSoJsPd0UTi/Yz+SrYtOMtqcgKOWnWBAmdWNea3+CXrRl+8stoSzbExqf0dY5navoUWla6TEjeORPp6moMRaAuBQBlbYGI102olcVwbsn3Pn3BWL+GutctsCzqQc06gkGRPoPhUvGe1F+7YuWbloDONGE85Hp/pXt3F+zGHgkpodDlJUfAafKq1i/wAHlu4c1q4wJ+zHKDzWOZJmOldvz1Lk7suGef8AYjtFbsWGt3JDd4W5faVf+2rBx3jVq/g7tu04Z3WFUESxzDQfA/CucV+DK6GJXxLr0czJjmpilWN7F3FVh3Kgke14gdzrrvy51k3By2NipVXBbvwGYZrZxi3FZGzWtGBU6C5yO+4rX4TeGlMEpYADvQCPLMCGJ5+EAEnyovsj2zNtLVnF2s7LK27qAFoG6sORHWdY2mhfwtdprV3CIE8UuwkxAhF36GSI9Kf0tdxWriIuyOGAF0xGtvYyP90p/j1jlTbFrKH9UffSPsFdVhfyAwBZBmJz5Xzeo0MHpFN+NX+7sXWj2Lc/d/l76lmqyjoN6HneFTLirKnLK3XB5HRiNetW1T4bfqf2Wql4TibXOI2y4XxXs3hER3hzGB5TV1IgW/U/stTcq6kbhdoSdpB/JrnvqucNb+U29eY/bNWXtLphX99VzhDhsVbgzr/iY/SjxrpYM31IvPD7vibpH+GmttC6OB9lWf8AsDMPnFKrIAn+OQplw65C3Z/ongdZKD3wNakUbmixyqLPMeKW0Z7ztmDZ2jePYBA26mn3ZJVS1dyknN3RPkcsn5k1Xsdc1veIasxiOWURH0qwdnX/ACb6j+b29KqyJ6UTY/rsecSuyV/5i/WlmKb8qP1T91F427qv64++gr+rj9U/UUqMaQ+btlb4iCbt0CNUE+mcH6xQaWzJpreSXvRvkHwkyT8vlQCIZbf31cnwQS+ouuFfwD+OQrKist4R/HIVqoZdz0Yvgqtzf31o25o57udiGAAncDUQN/OsXDEQDI6Hp5xzHlV9nlKAB3U1xZwhVswOuvIHcEH5E00ODPnpqQOh+0OorlcKYB5cqzZBqAHY4VOg09dvLWjbXACxgGCBqDHx1P0qezajr/HuplYZTo0ARoJjX9E/ZPltQOQWiBcP2ZBgST1AU6fLWn3CeyEOrJcuKwIIMQQQdInzitYe6IGvgA1ygBgP0lBH9rWjeH3wdQqkc2JaB6nQfGkucvDC1SLjhuI4jDMz3D+NPHhgkMunNBM+E8jzruz2jtpa/KMoe8YCyZTKWkuCBAn6iqTwDiVxcdigTbCzIPicSxlYmSIUx7/SmeLdLrKbhLQTqBH2Tz6THwoXP5Bqy5/jIGGS4CCM7CfUD91H4bEfkrbbZs37dUbEjE3ChW8zW1EZDIYDTaRlOnMa+VM8f2sthUsojgJoMxUtJ3mNt65a8tAtUizd+YVgSJ7wb9GFD2r8OXMmHUamfsHbpUeLc28NYzgqxzyp3Emfu+dcYITh7z/8RT8EA++slF3RyfJPxfiHeJlURzmfMV1wC6HtFlPMA+RAk/WlFu6zYvD2wJW4t7MemRAy+munvqXF28q29f5tD66Rr8KTbXWMgr4CGxR7y6sQECNOuocEn4MrD3U24TaFxCzTG0ddATVN7P2jcxOLAOUIbQOntghiRM7zzq58NxAS3lO4LbeulMjS5ZlW6QHibGHF1hktOy5c0qpIzCROm8a1JjeFW3kCwjTuAMunqsVDxS9n2EeL37Gn2BWEnmSf3V0EpNnO0VK12Sw6Fu5myWjMMoIMbToG0k8+dLeNdibt6zcS3ctHOkfaBEHodD6SKs63Lj4i8Hy93oLcTmlZmfLai7OHLGBy38t6xJN2g3ceGeFWfwZ4zD4q3ce0WRHBLKM2g5+GQPjTLJt1A9406V7Li7PdAEPqdgaR4+8rOBctWrg01ZQTqY3itnJ3yFBUuDxLtcJsqBOrP9Kr3AcOfxq1+tPyJ/fXvOO7NYK6CGsZdTqhgeuRpX5UlP4LMMrh7N7IwlgHXTUERK+p5UcMq1oCSbkmIEPnW7l4ojEfmt12iT8Yim97sbilGiC5522Vvlo3ypNxLht1EcNbuJKsJZWUagjcgCleeCrZNM83xOLJBgCGLfd90VYOzOJzJdEAQbf7vupJe4c4BGQ7zpqNoO2lOuzdoJauGNS6jcjaOXvqrJTiR4m9xvi31X9b99Du/i9x+6przgkSNjOw894jrQjGX06f69KVEpkwe0/5a8OtlxG8ypI+aj40CBM+tDfjE3MxOuxqRcQBselVLsQSfUWkaKP46VlRC54R7/urKmaVnoxaoBNgA7T5A86OsWcwyMoBHsz+yaAbEa10t5RqSQeWk/6U9pkSDbdk7NCkeyZ9k+flUT4TUkLqPaSf7y9RzipDiRdBO7qNeRYDn61xaxoMD2Y9ltTB6HyNL5GWRC1oDGh2Ph5e6pUEbffW7jAzGjD2lB3H5y9fSoGxCzpseoJP1ruTmHpfOmpEbbAj0JNHWcSuaM4UnmJyn9YD2T5iaS27vQH+yP8AOi8LfMjWDykjU8hGg+OlA4m2PsNiFtk5hDtrmIVlI20gjy1191HDFuIJYJIkSApI5EA6keYHOkFjGQxTKsE6220Weo3KHzBFTtfc6IWMfzTgMy/qyIZfTXypbicPxxMbG6xHkGGvvopsZaYKNWI6gSPQzP3UgsY5MilGts0eIPlTKdNAsAHnqWPpRf8Ate6f6IejWQPhmoHE4I4jwe5dOYO+vJp200DTl2HlTS72mt4bDjDJbIL+2zMNyIkDzj3UuucRuC2rM4ynmpLCehyAhffFELcm2cwdxpINpivxYjL6itWSSvyBpzY27Iubl5cQy5bdtbilzEAsBMnkIHzFS9oscme1kZSO7XYg8zVVxozW2RDkUnVWdYMeakke+aWs963lDZ10EHwwYHJ+Y9DzrpSThrEZjVO2egdh7Qa7iDAGbISQIJjMBJ50xu6Mw6M37RH3Ui7AX2R2Z3UCDnLOAY3B13iNelF4riiXHZ7TBkJJB1AOpncV2a44UwvTx2yMI4bfD3GQakAmIPWJn1NN7GMhFAJ5+f2jzqvdiyfx26CPC1vNPmGCx9TTW9eCnL0/1rI9MEwZLqaIOD4nPdBndmJ+dWDCuBcuDmMvzk1SuyOMJxKowE5njkYho8jVxve2/u+grcCcY39zstXX2A+N3ZZYPI/E0ux9n8oI/RPzrri2Ii6o/R+80VctT4vT5VI5XkkyjX9qIRwnhqZA7AMTtI5elRY/hlu4WyqFI0kczuQRtFE8Nxo7i1mkNkWV3gwJGmlD4TESXP6bfCdKtbikkSK75E95SkAEiOhipV4k4IE6FVnnuJrviVjx7yDJ+JNE8EwQdiWEhQgg8zkWkxTcqRrFuK4dhrhzXMPaJicwXKZ/WEH50ixvY3CXAchu2WOu/eLOnI6/OvQ+KXotNGhCsRoNIBjTavLOzvao4khbyqHaArIMqs8FipEwCQJERsdKfKOvYGMgbEfg6unWzdtXPKSjfAyPnSbFdh8ajycO7LG6FbkHoQhJHwq2Ypstw+76TTkYhw2hIgL8ci/fQrI0Mbs8GxfBLttjnQg9DofgQCfhUNrCkMJBAkcjtX0K+PZyq3US4swc6qwjzkaUDi+AYFyQ2HVDprbJTcDkCB8qcswn213PLGYQNvjWVecZ2AwxMpfuoNoZEfbowK/OsrNoj9jzFrmtcrcoe5e1rTXKsJFJBX40QZED4VPfvFhmXT84ff6UvTEEDT7q5tYogg/EULQVjGzdzQGYBh7DSJB6HyroBsxKgC4vtLyYcyB1oW/I1QnKekaeVdW3LQCYYey0ifQ0PYKzBiOgn4n76It3W6Af1QPrXKEkyPDdG45N5jzqI3BJIUT6msaswa2MWTpcYRybN4l9wnMPKumTKQc8g7FQeW3MQaV2755AfAH99HYbFON5KnQg6Ag+u3qKBqg00xpdYGC5OugugEH/AKifa9Rr60Rw++tppurIIi3cAzJPXKSM3LQ66edJzhAxm2w6lSZZfSJzD01ojh2JyyqupzbowOR/IzGvnofOlSXAaGwxbTpiBr07xB/ZCgD3UBwji4fMMQ4tHO2UulzLkGuYNl9kHmTvW7uEFzMLcqxBBtMfFBBB7tj7XodfWqoLCjF27QJTQq+csJ8TyDppKhRtWwimqMk6ZdezfFhiLrKudjkVsqBIUyVYZ+Y9k5iAZJEcyR2e44t1ryqoXK3s3H8JUkhZXZzIMkAbjbnS+yllrVyXKpmGUyyjUZGAJOmskeopr2ZwSi4Vtv43LzoWXKjaMHX1I2g6GaycEro2PNWWvi/DFu2n7tlV8hIVc5QxrHiByn0JFB8NsPasK94aRJbUjrBHI+Rok4EgFXZ1nQ620n9Ul5+VE4ruu6uAtIIafFcYknUewqLv5mppNySiU4qg20WvgXFcPh8OMR3kuyEBOsmQOo9eVA3O0C3fGSAW1gSYERyFIMHgUu2FDMyspg5SCUJ2zIYzAwdRXVvhboog51H2l1PvXcUWWSpR+AIQcna8lo7JJOKQgaeIz/VNWjit7K7ef3BaqfZ7jdqwM9wMSNisaaHSJrOI9trd5juMpgABiTIHkAPjR4+MQHqE9v4RBx7Ft3pKzOQAQY18Xuqzdm2d8EHckt+U338JIH0qmnEC6ZE8hrH76v3Z23GCA8n+rUrBFSyOxmSX7MQZRlUDoAPgBQvDb3hP6xn41rG4zK5BO2lUG53qXWdGKydMpP051slyTx5Z6QbWYzvoB8JJ+o+FdcIv5e8zKQM5CxrKhEE6bag/Ch+w9y5dwpa6czC4wBgAwFWJjfc0UWylv13/AGiPuo4xcXsZJo1xPGBkuGCIRt/Q14fZvvZ7g4a6rNlR9SFVbhstmUyYJWWE/pV6zxjE/kL/AJI5/uk/dXij8QLYW3ZDk5HZ1EARmRRGfzObfypquQEO56atvvlNwCA6qwHTMgP+IVaOA4JbxYnYHxDnMAZT8DSPs7hWTCWFY5s1pAHA0JyymhAiVga9BTzstxJD34kCb9wDl7AQH5fSlwS25GPsLPwmdsGwNlLWHKpcuyQYU5baQGhSIJLEDUHTN0qo9m+2l/FYizaupaJd8neLbyMARp7LZW94qH8MmJV8XaZHB/IgZRuBnuaz5zEeVV/sLi4x9iWyrnB1JAzBWg9N4qlq1wBaV2enYnBkGGGo5dKyjeJXs4tsPCYg85Igcj/E1lBoAsyo+d7gMk9P31yp++t1lVCSVl0rkXI5A+ZrVZWmpk+Ev65TqraEbVl0BWgBdpG5Pv1rVZQ1yNCbLd55MBodtutbb8opaIZRr0I6+tZWUL4NRp8YG/OUwNFiDHlyrBdXoxPmR+6tVlB4NCLeIykFVAPXUn60WOIyNRDcyuUT66VlZWuKY2PYktAvqAD+sWNC4jCs15Wu5TLA5hIYKEKwCdDBObasrKWmB3/s1j+Gd1cRCZ1BEdOsHnpVmucPzFbtswuUqF0XKCQWgKIMmN6yspU26THrs0QZoPSmGFwT3lMMANjJP0isrKCfCtGoa4XDrbLd47MTvCLuB1nz6U64fgswzKoEayXaf7KgfWsrKnnzyNfS+AfiNi1clLoJJIkoMh6byc2/MUlx3Zo4cd4rlkZhGYQ3pA0rKyjg64RPl5fIVwq5yPP/AEq8p2kt28N4Ec6PAYiNJnXX6VlZTcXG8vKDcU4pFc4lj8w70yA+oA1In/Wl1rxwRz1FbrKU3asQuC/9jLeXC/1m+6hOIvBPq/8A7tytVlWS/wAaFnnfastdvXLSaM6KoJJAjUkGP41qgXLOR8piQNY+6srK3H2oXGT2o+geFcPUYW0nLurY+CLBHQyAfdVS4nxV7NgGFYrib6k6qZBvPKxMSMoI29ryIyspKXJT4KJ2kxYa+mcMQcPa5idCxPL877+sVF2QxVr8aw6G3LC42ZpEMrW3AUrHIlTM6a+UZWVTH6RUvJbeNdqDaPdwSyXLgJ0MzkeeUe0dOXnWqyso0lRPR//Z"/>
          <p:cNvSpPr>
            <a:spLocks noChangeAspect="1" noChangeArrowheads="1"/>
          </p:cNvSpPr>
          <p:nvPr/>
        </p:nvSpPr>
        <p:spPr bwMode="auto">
          <a:xfrm>
            <a:off x="63500" y="-744538"/>
            <a:ext cx="23145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292" name="AutoShape 4" descr="data:image/jpg;base64,/9j/4AAQSkZJRgABAQAAAQABAAD/2wCEAAkGBhQSEBQUEhQUFRUWGBgYFxcYGBQYGBgXFxcYFxcYGhccHCYfFxwjGRgWHy8gJCcpLCwsFR4xNTAqNSYsLCkBCQoKDgwOGg8PGikkHB8qLCwsLCwsLCwpLCwsLCwsLCksLCksLCksLCwpLCwsLCksLCwsLCksLCwpLCwsLCwpLP/AABEIALYBFQMBIgACEQEDEQH/xAAcAAACAgMBAQAAAAAAAAAAAAAEBQMGAAECBwj/xABNEAACAQIEAwUFAgkJBgUFAAABAhEAAwQSITEFQVEGEyJhcTKBkaGxQsEHFCNSYnKy0fAkQ1OCkqLC4fEVM2Nzg9IWNJOz1HSktMPT/8QAGgEAAwEBAQEAAAAAAAAAAAAAAgMEAQAFBv/EACsRAAICAgEDAwMEAwEAAAAAAAABAhEDEiEiMUEEE1EyYYEUI3GRM6HBBf/aAAwDAQACEQMRAD8A8wvX/F8ams3poTEe0fWtrI8/fVkG6FjO3c1mtAc6XfjZoq1ivSm7HBVbArhLgNSJRKRqSNqKkVa0oqUVuwLXJgFdAV0q10orrNMUV2FrYFSKtccjgLXQSuwK7C1xxwEroJUgWulSuNOIrYWpQldZK42iLJWd3Uwt1vJXWZRDlqKyZa4OhEe9QaKusEWWIA8/Qn6A0g4Xxu2cRd9oByuUmIlAVMifD86FzSC1HmWsy1MiyAetdC1RWakQrbruKkC1sJWGMHFut93U2Wt5KyzqIO7rMlT93WZK2zqIStYFqfu6zu67Y6iILXYWpFt10LddZtHCrpWVMErK50zNTy/E+176wCusQPEajFSpgHakazW1uJy51A76b9fWswxadIOm1NSRwws3ATp7qIDNO2nrSe3edGkCPUGK7u8UYjl8P86026H1u4T0n1mp0HWqzhOLMp2BpgvHBtlj0NdydY7VakQUms8VDOBmjTzHxp1a1GhB9KHYLuav31toWbQAeXwHmdq64ffFy2rqdCB00PMHzFLuPWlK288e3AkxvuPIRXXZi0oR8hkFhOu2lD7nVRuvFjlVqQLWstc3LoFHsdRNlrtRUGHxAYch76JQV2xupsCugtbVakVK7Y3UjCVsJU4WsyVm52oq4ysIup0YaTE+FtDzjlp1pFh8PYzKQi2zDyZuKV/KkAqZ3y6Ub2o48bbG0q6+Fs0Tup+ydOdVhMQLsjPe01CjUKx9o6DQSPmKgzpzld8FuKcYRqk39z0TCJ+TTc+Fdf6o9xqfJQPAcf3qkRAthF5yfCdYO0gLp601yVZGdqyVwpg/d10LdTBK6VaLc7QH7us7uiSlayVmx2gP3db7uiBbreSucztAfu61kokW667uu3O1BxbrpbdTd3XYSt3N1B7Cae8/tGsojD6qD/G5rKHc2jym8gze+uHtGdCK3e9qJjWoG3pd2SA9xd+VQW3g70Q6xvqPfQpNOU6CT8DG3xEEHMCfhQF5wTKiB0qEmszVqmjjqa6nz9a5DUZw7Ad5cAY5ViSfLSY5TB50MsqirZyi5OkTWcCptd7nEyRGYA6ZdMu/2vfr0NT4PjDW10j30/PF3ZUtW7jFWtlbwa2jG0A0QpKjOxUA6fnCDSPh+GS3euLcuWyvdXQGD+AnuiVEwTJOUQRvppUmLP8AVt3KsuGqo54xjr0DOAo9BOoBAPLYzRPZnHMJzLIOVQQrTz2AENG55/CKXniqmybeSPCAOYmN49dZpsmPsHCNFwK4ICoBcDRE5p9kKD75rpSfegYJN8vgaf8AiK1MSfWNK2/F7ROhB89qRdontA4ZbLKVGGtZiGzEXGBZwTyIYnTlNJbl3WqsfVGxc3rKj0bDorDMsEHXTWpmYK6T9qVHqPEBPmM/wrzm1jGA0Jj1iirPEGA0YgyGHqpJB/jrROBnufJ6MprjDu/28o9Jqp8N4kAM7u0mIEn56Gj7/aEkgKxURqREk8omKVyNUlQ+4hxBbNpnYwBt5nkB50BxHtRbtrba2O9D6nKY8O3TRp5EcqCfEC9h3OZWZFIzMvi5xGsTOs+RqsW7RNwKqklisAc29PM1K83U4/BSsPTGXyScSvNiLruWAJaNJgALtoNY+6gb2C7opNyCwBlQ2i+exOvIU5wXDCirnXfUaDxeKDE9dtaZ43s+z92UXSLZbS3pLHw66kmQI2POkfqEpc9hy9I5RvyJOz/G79ouFKkNDHOCZyyd94idB8qtuL7UBMNZuBWd7mUkJOgVgHOo0BggeZ6CgX4IATCsCCRoJy67kLoNeQ5Gi8NwbKIAK7cnHLeHHnMfGl/roodH/wA+T4ssGFxC3EV0MqwBHXUTBHI+VdkHlHzmqjxPFXLbNaUsIObSABm11M6/KuuHcSuE/wC8VQPazuNWHTcgeVehBuUVL5Ici0m4PwWx0Y7ED3TWrdoiZYml6cbsn+dXpz3/AHVpOPWZjvRzOxG3LbzoXJnUhm1ueZrhMNBmT56nWlL9rrA2LH+qennQN7t0kHwGR+kBEUS2YLcV5LYqVsAVRX7eOPzBt1Y/M0TY7YXWb7AHPSZ899K6pA7wLplrpVqvWO1lsKc7Fm12UgeUVIO2Vv8AMfl+bXWwukfWbfhFZQPDeMpcQEaeR/0rKzZ/AVI8oxR8Wm+tDXrp0qfFrLGg7q0S4POMe7IoYtRV5FnTof8AKhCtEnYZuaya0RpWBZOlEzjpaccE462Gv2rwXNk8UTlnlvrGoHwpMBThuHygYEiLYOx1mND5amlZWuzGY07teAvs7xy7buXSts3O8R1gcs6xI0Og8uXSk/4sz5mjrPIAjX6CnHZW57YYgJBJJiAViN+fiPxNcIqsLzKNCzZYECGQwPKpYvWbpfBVKO2OLb+QDCWEdgD4QFBbaTqBA89ae4bh9sIFzJBXMWIGYAgKR0gGdfKoLWAORikmVRRECSRIGkfm0wfBuuEd1W4SYtggmdCzsPhXZMnPDNxY1rbRW8Zw3umCkySDljXUGNY9JkdRQbtT7GW8zsokkIQJAmM25IEk6+tIr1qOYqvDkpck2XHzcexwDUy4g0OIHOuvfT/csQEfjH8a1sYjzob3/wCddPbIAPWjU15MofcGvFrd4RMAEbactCdtCRUmAxRVR5tbbcTIbePKOXWlvC+JrZt3lMlnUBYiJnnrQ9zMhXPMCDBJA0ry8mNynI9PFmUIw55r/pd+J4QC/ZRR4QiwB+kzHnpqat3A8Gn5UNBy2UYCBoSbnuGoHwry3g/E7jXR4sxABlix0Qkgan3U74jxu6t0EgBVY2mVS4zhG1mN4npzrzp+mk3r8I9SPqYa7drZ6HYtr+LvaAGdrnQ7EjMTFQ8QwGV0UbZF2J321kH80VXsBxRrmIuW5VFRVuZyxhg8QJMRvv5UZjsY6y3eaC3CuHtgiASIzaEyfM61E4O9WXqUeZp/JTO1V0fjNwZpiAf1lGo2Gx8qTrr9oD4/dQ+Lu5WO+uuupk7zPOo2vCNBrz8q+mxLWCj8I+Szz9zI5fIUHg6Ga4e/5+VBfjJzSekRR9uyXUZY0BM6CY31OhNM2on1t8C+7dOY6n4mo2aur6eI1wfUVrkjaJLbfwaIa2RvHl/HOhFE++p35CDpQ2aMuGoCpJZVAPMmYielM+GcRw+aXzgAA7Bsx5gDTL76rXdnUCdamtWTGxrmbGevYtI7RogAS2WEDUuVM8xAHpWVXxbPQ1lDqjvemcYtNffUdzCEiJom9q2tZnpezNxxTAbmDM7jaj7+DRMGCQudiSD9rRgP+6jsNgSbbXDspAIgGV0Dt7swpkeAIWVT4gqgkySCxY/QAfGp550muex6OH0rknS7oqGEwSElbhuK3hy5UDgg6mRmB9mCIn3UHeQBiASQCQDEEjkY5elXjjHAe8YFFHeHKBBKzqFA6DQ/KkmK7EYpPaRR/XBNHj9TCXLYrN6PJB0lf3Qht7j13p3j8ZlVVtMHHdhWYKyjMGI0zbjKqmYHteVBHhNxTBA+INMuGYbM0AAqPaI6/wCn1pspKXJMlKDp8AKYJu5lVcjfbQiMsjTXxae8UVgseQcndJI7s5jmLDuc0mJE5pgjoNKtvEsIndJash7dtUynMc7MTcFwsdlUyFGg2GsmoeF9lFZ/aaT0y8zOxnz+NDKUUnZq2tJAAxV+3bW14Chf8Y0UZgzB0G5nKBm8PnRP45iTh1sJ3TBrvfDwkPmKlCJJiMoOnzp9xPg6reQkeJQOQE5ZgsoGutT4LhYu3EZicwMiGKmSSSYUidzv1qTa+ppFkZJdNs89u4F2z3C0EnKIB8ifMbimd3saEtm5cunMELZYG4GgzHfXyq28R7PWbbBMggmcpZt4id/IVlvB22cKVQyecNPx9B8K15JtKnR0fbTltG77clMxnYdEQOuJRuYkCOfRj9KXYnhSu5HeW0ywpGp1Ak6bxM/CvdcR2SRcKXK2lIUnRUHLrFUJriawV35R0FdiyT7Ng5o4+HGP+2ebJgCSd4EScp+Q3NH4jhN51RFV7mWdlY7mRy6daupvL+cPiKb8Ew4ciJPuPX0qieZxVk0cW3B5b/4VxI3suPUEVPiuz99ioC+yoWcw+8zzr1fj2HCKSeh5GdqqxvLJ1jbcEchQwzuSNnhUXRWOHcAxFtgQEGkamd/IU4fgd66Qe9VXzFyygghm1YD30xW4vWnHCbWYiAd+hoMk66h2JNrW+CvJ2FvnVsSdQBIQzA0AknlQ2N7Hd3Ba67x1A32616xa4T4NSB7m/dVa7TWsq6AtqNgR9odffUkPUSbKJYVXn+zzi9wFS7Es526cxW7fDlQMAWAYANruBTTEXIdpVuXLyoR7w6H4V6MZNkLikwZeF2885YMyANAOY0pzw7hKtrlkz58yeQ0oPCKWaApr0rsnwQhQWGuhqb1GXRDsOO3Yr4f2OVte4Uk8zbk/Eiu8f2QygxYUf1APur1DB2oHOoOJIIOn0qJzkltZUpJuqPCOK4HJ9kDUcgOcUmurBHvq/dtMJuUUct/Wao2Imduteh6ee0bJfUR1ByK2K5YnpWxPSrSMlRaytoxrK42iTB2QxZcqHOYLEGVghhkP2SYIJ6GpMdwYCCu5B0k76R9al4bzMxGkaTNPsIsW7xdVbwAgONPaGqxGulQZJtTPTwYoPFdEHYjDB84InULqAYkGRt5U44zgVsP4VAlcxCgCTJGwG+lVu9wZSc696pYZpS5GvWD++kuNxN8PAv3yABGYkkDpqY5mp54fcm3GX4K8fqHhhHaJaeJH8jcP6DH+6a5wuHd7MWyveZFy59RMDeZ86qr4y+ylWuvBEEZV1BHWiezvEnwbtctmSUZfGqsPGMp0NNh6WlTfkVm9bs+lPsEdqcWLIS1Fs3PD3hUDcDxCY/O9NxXHZ3IblvOGKkwyBzbMSYObl79KR3sJ4s0k6jkOo86tVoQ+wHw6U6owVI853NuTLJewuEaT3dwaldLgEidNAs1YezfCsOj5rNliY3a4DB6wVqj3WIxSJJCnvZXqViCfMSatfYu6xOLDGTbcBCVXwg282mkGDrrS8rqJ2NdQdxnhVl7pa8r5jzDjYctF86L4Dwu3bk2rTHzZ08+q1V8ZxS6/DlxDFTeyNLZFAJFxlnIIHsim+C4k68L/ABlQne9yH8QbJmIE+EH1+VKf00MS6iTjPC0d811TrtDKPoKG4TgES6GtIzEcs08omCIrMTxRnwVvEsoDm1nKAuEzDOIAkwNAa67BYw4m13jyhzFSEdoIAXXqN+tY7UWdxsOuKYzFNbIysBB3W39ctUW/glk5maT+lVt4b2qe/icVhXtm33SsUcXGuSFK7hhGocER51X+0F/uLd240sFZhAgEgedbC06MnygDDcMt5pJcjT7R8/P0+FW7g13uxCC+B5Amq12cx4xKZ1BWGylWgwYB0PMQRVyOLGHstdu3MqICWyoG0Hkd+ldlfNHQ7Wc4827oi6LhEcxcHv8ADcWKUPwTBGCQwI3Ga9rp/wDUUx4V2hs41Ha2WYIYZHQIykgkagkGYPM7UHxLiCYdGLsERTAJLHUiY0FdGTi9QZq1dg/+zcIDAtM3Qzen/wDINNeGJh0mLV4CdIF0wP8A1TVXwXGExBlWzxuIIYdJDDYwdasPDbriCqqOoYk/QV2STXDCxxvsP7uNtR7F+P1Ln/fSDiDYd9HR/wCsl/7r4pyeIMyHIbbRoYYwDvBIBjSq/wARxQIBYupYx4SSJ1/SHTpSlLnhDXF13BxwrAt/NL77WKP0xVcXOCYD+jt/+jjf/k0vHEcrEBA4BiWjX5/fW7vFh/Qrr0/dIqlSZNqmwy1hMChnulHmLWKH1xBp9geMYYKAHZY/4d0f4jVawF4MMxuBBzUhZWOoIMVYMHibSkBgrk/m2c0euRNPfU+WfPKKYQaXDHlvtHY0/Kn+xc1+dB47jlgj/e/FLv3OKLttYI/3S9dbLD6pQHEcRhRuLK/rLl/aAoFKPwdoxFisXhX9prLeT2sWQfheoG7ZwP8AR4A+trF//wBaYY/BNqVtWiNxCN58w0Hl8aQlQCO9BQTEiQNuUzVOOd9hWSD8hwweCgELwr3pjB/iNbOBwcexwn/7wffQifi39M4PTKD+6K0bVonS8IE7hAfh3lN2YjUnu2MEu9vhp/V/HT99ZSq4qz7Qb3Af4jWVv5C1KtacBt9TyJABg8/OmOF4z3at3gJLDKANgN5MmlmLQeJl2J6gbkcq4dMo9sem4o5RUh+KUodi14q9FmeijbfkKrONuGWO+jHXTYtA+VAniRUyrEiIKycp91RYrjheCLarvO5mfWY35daGGJxdh5c6cK+DnCYlnV8xHy50ETcEGTr51oXiAwGgOp/dXQvloGkCdNt+dVJEDla7jCzcDKuZ1DaaENJ18hFWWzdzEE9fPXUb/OqfbuHMhIBGsATyO8cv8qsfCcUpZA2YSwGmU+mhIn5UmcaYxTvgfXjPELeoOt/p5R8hVi7MEq+OGwzrpJMfkEJ36zWrv4N7q3++t3bbgK4IOa2wLDKILSsDf2qgw3Z/F4XD4osrBmdWQyHlQmQklZkRy8hSclNUbjdMGsCeDD9S7/7r0cbpHAvMYZfmoilLXblng9pWQS3eqwaVIGdztprtRPEcYE4HaUgzcw6qI20C79BruKXrf9jbrn7BVm6P9lWAT7VhvfAuNUn4K3/kf/Uf6JQlrJ/snCsxg90VXfUt3qkaeQmpvwZnJggjEK4uXCVJAb7EGKySWkv5Mi+pHPA8XPF8aP8Ahv8AH8hWduB/I7/6zmgOzFyeKY0/oXB/esxTPtoP5Df9XrKqa/Brdxf5Ff4NxOHf/mn9hKtvanXh2J/5TftLVW/BsP5K563m/Yt1Ye1l6OH4jztkf3lrsi/d/IMH+2LPwTpmXFx+fb+l2pPwn2Ywjx/SL+xUv4ErGYYsfp2f/wBtS/hNQHCkdb2w6aCPnTXGsliU7jRTfwfDW9tsgjmPa19D9xq8XW/JODqCrT6ZSKqXYjDBTfgHXINegBO/9arRibkI3Pw7e6lZ1cx+B1DkoHZfiTW3tWldgDiV0kjw52BG/ORPoKu+MuyLf6/3PXn3BLMYqwSBrdZpBM6POomOVXa5dlbf633PRZl1KgsMuGIO0uJZMPcZGKnNuNDE661V+A8Uu9/bXvHIZ1BBJIIJ2g1Y+1H/AJW56mqlwJT+NWZH2x9aqxJaMRk+pHrHDlEkaQd/7ABqyYO9oPWqtgX8R/j7NOMNiwAJ6j4nQV5GRcnpxopvGfwrYy1iLltVsBUYgeBjIGxJL9Ip9wDttcxuHv51Ft7YXVS0HPm1ymYjL1O9ea9oLn8pvHWMx5j81eXuqy9hbsWsT/0h+3VuXFD2k65IcWSTy63wWfjsSCvhJupJGn2qQ8WuFntqSSBmMEkjl1PlTXjF2Sv/ADF+tJMc03V/VagxFGVIW4/jNq0chDE+Srp8SKit8ctOea+o+pU0m46Jvk9KGsr9K9BQVHnSnUqLmMMx1QmPNj7orKLwa+H+OgrKlc2mWqForOeCVyiPMaf5VDfNd3b+p03NRNfn+NasUSL3OmiG5YEGIHp/GlAtYI3UfE7UZeuHWl9+4SI5UaQF2d28MWYAAanTWuLuHI05gwfjFdJeJEco5UU9qMoLaMJ0kxHIgdTp76zsDZAlk6CfqD/pTfhCM9y2FHiLBV1A8RaBr60qVgYgEHc61Yey/wD5qxyAu2z8HU1lWdG7PozBKTYdbilGJPhMHaIMgkQd6zF4ETby+GdCee0/Hei8S478L+cJ+R/dQBvaEj7JH3ip2M+4DieCi7cNsqjjQjOo2gkkxrPKgMf2Ts30Fl0cQSsIZAgCYBB00A3p8mMhs0TKkbgbQennRWBxILMxEEj15x09KSoJsPd0UTi/Yz+SrYtOMtqcgKOWnWBAmdWNea3+CXrRl+8stoSzbExqf0dY5navoUWla6TEjeORPp6moMRaAuBQBlbYGI102olcVwbsn3Pn3BWL+GutctsCzqQc06gkGRPoPhUvGe1F+7YuWbloDONGE85Hp/pXt3F+zGHgkpodDlJUfAafKq1i/wAHlu4c1q4wJ+zHKDzWOZJmOldvz1Lk7suGef8AYjtFbsWGt3JDd4W5faVf+2rBx3jVq/g7tu04Z3WFUESxzDQfA/CucV+DK6GJXxLr0czJjmpilWN7F3FVh3Kgke14gdzrrvy51k3By2NipVXBbvwGYZrZxi3FZGzWtGBU6C5yO+4rX4TeGlMEpYADvQCPLMCGJ5+EAEnyovsj2zNtLVnF2s7LK27qAFoG6sORHWdY2mhfwtdprV3CIE8UuwkxAhF36GSI9Kf0tdxWriIuyOGAF0xGtvYyP90p/j1jlTbFrKH9UffSPsFdVhfyAwBZBmJz5Xzeo0MHpFN+NX+7sXWj2Lc/d/l76lmqyjoN6HneFTLirKnLK3XB5HRiNetW1T4bfqf2Wql4TibXOI2y4XxXs3hER3hzGB5TV1IgW/U/stTcq6kbhdoSdpB/JrnvqucNb+U29eY/bNWXtLphX99VzhDhsVbgzr/iY/SjxrpYM31IvPD7vibpH+GmttC6OB9lWf8AsDMPnFKrIAn+OQplw65C3Z/ongdZKD3wNakUbmixyqLPMeKW0Z7ztmDZ2jePYBA26mn3ZJVS1dyknN3RPkcsn5k1Xsdc1veIasxiOWURH0qwdnX/ACb6j+b29KqyJ6UTY/rsecSuyV/5i/WlmKb8qP1T91F427qv64++gr+rj9U/UUqMaQ+btlb4iCbt0CNUE+mcH6xQaWzJpreSXvRvkHwkyT8vlQCIZbf31cnwQS+ouuFfwD+OQrKist4R/HIVqoZdz0Yvgqtzf31o25o57udiGAAncDUQN/OsXDEQDI6Hp5xzHlV9nlKAB3U1xZwhVswOuvIHcEH5E00ODPnpqQOh+0OorlcKYB5cqzZBqAHY4VOg09dvLWjbXACxgGCBqDHx1P0qezajr/HuplYZTo0ARoJjX9E/ZPltQOQWiBcP2ZBgST1AU6fLWn3CeyEOrJcuKwIIMQQQdInzitYe6IGvgA1ygBgP0lBH9rWjeH3wdQqkc2JaB6nQfGkucvDC1SLjhuI4jDMz3D+NPHhgkMunNBM+E8jzruz2jtpa/KMoe8YCyZTKWkuCBAn6iqTwDiVxcdigTbCzIPicSxlYmSIUx7/SmeLdLrKbhLQTqBH2Tz6THwoXP5Bqy5/jIGGS4CCM7CfUD91H4bEfkrbbZs37dUbEjE3ChW8zW1EZDIYDTaRlOnMa+VM8f2sthUsojgJoMxUtJ3mNt65a8tAtUizd+YVgSJ7wb9GFD2r8OXMmHUamfsHbpUeLc28NYzgqxzyp3Emfu+dcYITh7z/8RT8EA++slF3RyfJPxfiHeJlURzmfMV1wC6HtFlPMA+RAk/WlFu6zYvD2wJW4t7MemRAy+munvqXF28q29f5tD66Rr8KTbXWMgr4CGxR7y6sQECNOuocEn4MrD3U24TaFxCzTG0ddATVN7P2jcxOLAOUIbQOntghiRM7zzq58NxAS3lO4LbeulMjS5ZlW6QHibGHF1hktOy5c0qpIzCROm8a1JjeFW3kCwjTuAMunqsVDxS9n2EeL37Gn2BWEnmSf3V0EpNnO0VK12Sw6Fu5myWjMMoIMbToG0k8+dLeNdibt6zcS3ctHOkfaBEHodD6SKs63Lj4i8Hy93oLcTmlZmfLai7OHLGBy38t6xJN2g3ceGeFWfwZ4zD4q3ce0WRHBLKM2g5+GQPjTLJt1A9406V7Li7PdAEPqdgaR4+8rOBctWrg01ZQTqY3itnJ3yFBUuDxLtcJsqBOrP9Kr3AcOfxq1+tPyJ/fXvOO7NYK6CGsZdTqhgeuRpX5UlP4LMMrh7N7IwlgHXTUERK+p5UcMq1oCSbkmIEPnW7l4ojEfmt12iT8Yim97sbilGiC5522Vvlo3ypNxLht1EcNbuJKsJZWUagjcgCleeCrZNM83xOLJBgCGLfd90VYOzOJzJdEAQbf7vupJe4c4BGQ7zpqNoO2lOuzdoJauGNS6jcjaOXvqrJTiR4m9xvi31X9b99Du/i9x+6przgkSNjOw894jrQjGX06f69KVEpkwe0/5a8OtlxG8ypI+aj40CBM+tDfjE3MxOuxqRcQBselVLsQSfUWkaKP46VlRC54R7/urKmaVnoxaoBNgA7T5A86OsWcwyMoBHsz+yaAbEa10t5RqSQeWk/6U9pkSDbdk7NCkeyZ9k+flUT4TUkLqPaSf7y9RzipDiRdBO7qNeRYDn61xaxoMD2Y9ltTB6HyNL5GWRC1oDGh2Ph5e6pUEbffW7jAzGjD2lB3H5y9fSoGxCzpseoJP1ruTmHpfOmpEbbAj0JNHWcSuaM4UnmJyn9YD2T5iaS27vQH+yP8AOi8LfMjWDykjU8hGg+OlA4m2PsNiFtk5hDtrmIVlI20gjy1191HDFuIJYJIkSApI5EA6keYHOkFjGQxTKsE6220Weo3KHzBFTtfc6IWMfzTgMy/qyIZfTXypbicPxxMbG6xHkGGvvopsZaYKNWI6gSPQzP3UgsY5MilGts0eIPlTKdNAsAHnqWPpRf8Ate6f6IejWQPhmoHE4I4jwe5dOYO+vJp200DTl2HlTS72mt4bDjDJbIL+2zMNyIkDzj3UuucRuC2rM4ynmpLCehyAhffFELcm2cwdxpINpivxYjL6itWSSvyBpzY27Iubl5cQy5bdtbilzEAsBMnkIHzFS9oscme1kZSO7XYg8zVVxozW2RDkUnVWdYMeakke+aWs963lDZ10EHwwYHJ+Y9DzrpSThrEZjVO2egdh7Qa7iDAGbISQIJjMBJ50xu6Mw6M37RH3Ui7AX2R2Z3UCDnLOAY3B13iNelF4riiXHZ7TBkJJB1AOpncV2a44UwvTx2yMI4bfD3GQakAmIPWJn1NN7GMhFAJ5+f2jzqvdiyfx26CPC1vNPmGCx9TTW9eCnL0/1rI9MEwZLqaIOD4nPdBndmJ+dWDCuBcuDmMvzk1SuyOMJxKowE5njkYho8jVxve2/u+grcCcY39zstXX2A+N3ZZYPI/E0ux9n8oI/RPzrri2Ii6o/R+80VctT4vT5VI5XkkyjX9qIRwnhqZA7AMTtI5elRY/hlu4WyqFI0kczuQRtFE8Nxo7i1mkNkWV3gwJGmlD4TESXP6bfCdKtbikkSK75E95SkAEiOhipV4k4IE6FVnnuJrviVjx7yDJ+JNE8EwQdiWEhQgg8zkWkxTcqRrFuK4dhrhzXMPaJicwXKZ/WEH50ixvY3CXAchu2WOu/eLOnI6/OvQ+KXotNGhCsRoNIBjTavLOzvao4khbyqHaArIMqs8FipEwCQJERsdKfKOvYGMgbEfg6unWzdtXPKSjfAyPnSbFdh8ajycO7LG6FbkHoQhJHwq2Ypstw+76TTkYhw2hIgL8ci/fQrI0Mbs8GxfBLttjnQg9DofgQCfhUNrCkMJBAkcjtX0K+PZyq3US4swc6qwjzkaUDi+AYFyQ2HVDprbJTcDkCB8qcswn213PLGYQNvjWVecZ2AwxMpfuoNoZEfbowK/OsrNoj9jzFrmtcrcoe5e1rTXKsJFJBX40QZED4VPfvFhmXT84ff6UvTEEDT7q5tYogg/EULQVjGzdzQGYBh7DSJB6HyroBsxKgC4vtLyYcyB1oW/I1QnKekaeVdW3LQCYYey0ifQ0PYKzBiOgn4n76It3W6Af1QPrXKEkyPDdG45N5jzqI3BJIUT6msaswa2MWTpcYRybN4l9wnMPKumTKQc8g7FQeW3MQaV2755AfAH99HYbFON5KnQg6Ag+u3qKBqg00xpdYGC5OugugEH/AKifa9Rr60Rw++tppurIIi3cAzJPXKSM3LQ66edJzhAxm2w6lSZZfSJzD01ojh2JyyqupzbowOR/IzGvnofOlSXAaGwxbTpiBr07xB/ZCgD3UBwji4fMMQ4tHO2UulzLkGuYNl9kHmTvW7uEFzMLcqxBBtMfFBBB7tj7XodfWqoLCjF27QJTQq+csJ8TyDppKhRtWwimqMk6ZdezfFhiLrKudjkVsqBIUyVYZ+Y9k5iAZJEcyR2e44t1ryqoXK3s3H8JUkhZXZzIMkAbjbnS+yllrVyXKpmGUyyjUZGAJOmskeopr2ZwSi4Vtv43LzoWXKjaMHX1I2g6GaycEro2PNWWvi/DFu2n7tlV8hIVc5QxrHiByn0JFB8NsPasK94aRJbUjrBHI+Rok4EgFXZ1nQ620n9Ul5+VE4ruu6uAtIIafFcYknUewqLv5mppNySiU4qg20WvgXFcPh8OMR3kuyEBOsmQOo9eVA3O0C3fGSAW1gSYERyFIMHgUu2FDMyspg5SCUJ2zIYzAwdRXVvhboog51H2l1PvXcUWWSpR+AIQcna8lo7JJOKQgaeIz/VNWjit7K7ef3BaqfZ7jdqwM9wMSNisaaHSJrOI9trd5juMpgABiTIHkAPjR4+MQHqE9v4RBx7Ft3pKzOQAQY18Xuqzdm2d8EHckt+U338JIH0qmnEC6ZE8hrH76v3Z23GCA8n+rUrBFSyOxmSX7MQZRlUDoAPgBQvDb3hP6xn41rG4zK5BO2lUG53qXWdGKydMpP051slyTx5Z6QbWYzvoB8JJ+o+FdcIv5e8zKQM5CxrKhEE6bag/Ch+w9y5dwpa6czC4wBgAwFWJjfc0UWylv13/AGiPuo4xcXsZJo1xPGBkuGCIRt/Q14fZvvZ7g4a6rNlR9SFVbhstmUyYJWWE/pV6zxjE/kL/AJI5/uk/dXij8QLYW3ZDk5HZ1EARmRRGfzObfypquQEO56atvvlNwCA6qwHTMgP+IVaOA4JbxYnYHxDnMAZT8DSPs7hWTCWFY5s1pAHA0JyymhAiVga9BTzstxJD34kCb9wDl7AQH5fSlwS25GPsLPwmdsGwNlLWHKpcuyQYU5baQGhSIJLEDUHTN0qo9m+2l/FYizaupaJd8neLbyMARp7LZW94qH8MmJV8XaZHB/IgZRuBnuaz5zEeVV/sLi4x9iWyrnB1JAzBWg9N4qlq1wBaV2enYnBkGGGo5dKyjeJXs4tsPCYg85Igcj/E1lBoAsyo+d7gMk9P31yp++t1lVCSVl0rkXI5A+ZrVZWmpk+Ev65TqraEbVl0BWgBdpG5Pv1rVZQ1yNCbLd55MBodtutbb8opaIZRr0I6+tZWUL4NRp8YG/OUwNFiDHlyrBdXoxPmR+6tVlB4NCLeIykFVAPXUn60WOIyNRDcyuUT66VlZWuKY2PYktAvqAD+sWNC4jCs15Wu5TLA5hIYKEKwCdDBObasrKWmB3/s1j+Gd1cRCZ1BEdOsHnpVmucPzFbtswuUqF0XKCQWgKIMmN6yspU26THrs0QZoPSmGFwT3lMMANjJP0isrKCfCtGoa4XDrbLd47MTvCLuB1nz6U64fgswzKoEayXaf7KgfWsrKnnzyNfS+AfiNi1clLoJJIkoMh6byc2/MUlx3Zo4cd4rlkZhGYQ3pA0rKyjg64RPl5fIVwq5yPP/AEq8p2kt28N4Ec6PAYiNJnXX6VlZTcXG8vKDcU4pFc4lj8w70yA+oA1In/Wl1rxwRz1FbrKU3asQuC/9jLeXC/1m+6hOIvBPq/8A7tytVlWS/wAaFnnfastdvXLSaM6KoJJAjUkGP41qgXLOR8piQNY+6srK3H2oXGT2o+geFcPUYW0nLurY+CLBHQyAfdVS4nxV7NgGFYrib6k6qZBvPKxMSMoI29ryIyspKXJT4KJ2kxYa+mcMQcPa5idCxPL877+sVF2QxVr8aw6G3LC42ZpEMrW3AUrHIlTM6a+UZWVTH6RUvJbeNdqDaPdwSyXLgJ0MzkeeUe0dOXnWqyso0lRPR//Z"/>
          <p:cNvSpPr>
            <a:spLocks noChangeAspect="1" noChangeArrowheads="1"/>
          </p:cNvSpPr>
          <p:nvPr/>
        </p:nvSpPr>
        <p:spPr bwMode="auto">
          <a:xfrm>
            <a:off x="63500" y="-744538"/>
            <a:ext cx="23145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294" name="AutoShape 6" descr="data:image/jpg;base64,/9j/4AAQSkZJRgABAQAAAQABAAD/2wCEAAkGBhQSEBQUEhQUFRUWGBgYFxcYGBQYGBgXFxcYFxcYGhccHCYfFxwjGRgWHy8gJCcpLCwsFR4xNTAqNSYsLCkBCQoKDgwOGg8PGikkHB8qLCwsLCwsLCwpLCwsLCwsLCksLCksLCksLCwpLCwsLCksLCwsLCksLCwpLCwsLCwpLP/AABEIALYBFQMBIgACEQEDEQH/xAAcAAACAgMBAQAAAAAAAAAAAAAEBQMGAAECBwj/xABNEAACAQIEAwUFAgkJBgUFAAABAhEAAwQSITEFQVEGEyJhcTKBkaGxQsEHFCNSYnKy0fAkQ1OCkqLC4fEVM2Nzg9IWNJOz1HSktMPT/8QAGgEAAwEBAQEAAAAAAAAAAAAAAgMEAQAFBv/EACsRAAICAgEDAwMEAwEAAAAAAAABAhEDEiEiMUEEE1EyYYEUI3GRM6HBBf/aAAwDAQACEQMRAD8A8wvX/F8ams3poTEe0fWtrI8/fVkG6FjO3c1mtAc6XfjZoq1ivSm7HBVbArhLgNSJRKRqSNqKkVa0oqUVuwLXJgFdAV0q10orrNMUV2FrYFSKtccjgLXQSuwK7C1xxwEroJUgWulSuNOIrYWpQldZK42iLJWd3Uwt1vJXWZRDlqKyZa4OhEe9QaKusEWWIA8/Qn6A0g4Xxu2cRd9oByuUmIlAVMifD86FzSC1HmWsy1MiyAetdC1RWakQrbruKkC1sJWGMHFut93U2Wt5KyzqIO7rMlT93WZK2zqIStYFqfu6zu67Y6iILXYWpFt10LddZtHCrpWVMErK50zNTy/E+176wCusQPEajFSpgHakazW1uJy51A76b9fWswxadIOm1NSRwws3ATp7qIDNO2nrSe3edGkCPUGK7u8UYjl8P86026H1u4T0n1mp0HWqzhOLMp2BpgvHBtlj0NdydY7VakQUms8VDOBmjTzHxp1a1GhB9KHYLuav31toWbQAeXwHmdq64ffFy2rqdCB00PMHzFLuPWlK288e3AkxvuPIRXXZi0oR8hkFhOu2lD7nVRuvFjlVqQLWstc3LoFHsdRNlrtRUGHxAYch76JQV2xupsCugtbVakVK7Y3UjCVsJU4WsyVm52oq4ysIup0YaTE+FtDzjlp1pFh8PYzKQi2zDyZuKV/KkAqZ3y6Ub2o48bbG0q6+Fs0Tup+ydOdVhMQLsjPe01CjUKx9o6DQSPmKgzpzld8FuKcYRqk39z0TCJ+TTc+Fdf6o9xqfJQPAcf3qkRAthF5yfCdYO0gLp601yVZGdqyVwpg/d10LdTBK6VaLc7QH7us7uiSlayVmx2gP3db7uiBbreSucztAfu61kokW667uu3O1BxbrpbdTd3XYSt3N1B7Cae8/tGsojD6qD/G5rKHc2jym8gze+uHtGdCK3e9qJjWoG3pd2SA9xd+VQW3g70Q6xvqPfQpNOU6CT8DG3xEEHMCfhQF5wTKiB0qEmszVqmjjqa6nz9a5DUZw7Ad5cAY5ViSfLSY5TB50MsqirZyi5OkTWcCptd7nEyRGYA6ZdMu/2vfr0NT4PjDW10j30/PF3ZUtW7jFWtlbwa2jG0A0QpKjOxUA6fnCDSPh+GS3euLcuWyvdXQGD+AnuiVEwTJOUQRvppUmLP8AVt3KsuGqo54xjr0DOAo9BOoBAPLYzRPZnHMJzLIOVQQrTz2AENG55/CKXniqmybeSPCAOYmN49dZpsmPsHCNFwK4ICoBcDRE5p9kKD75rpSfegYJN8vgaf8AiK1MSfWNK2/F7ROhB89qRdontA4ZbLKVGGtZiGzEXGBZwTyIYnTlNJbl3WqsfVGxc3rKj0bDorDMsEHXTWpmYK6T9qVHqPEBPmM/wrzm1jGA0Jj1iirPEGA0YgyGHqpJB/jrROBnufJ6MprjDu/28o9Jqp8N4kAM7u0mIEn56Gj7/aEkgKxURqREk8omKVyNUlQ+4hxBbNpnYwBt5nkB50BxHtRbtrba2O9D6nKY8O3TRp5EcqCfEC9h3OZWZFIzMvi5xGsTOs+RqsW7RNwKqklisAc29PM1K83U4/BSsPTGXyScSvNiLruWAJaNJgALtoNY+6gb2C7opNyCwBlQ2i+exOvIU5wXDCirnXfUaDxeKDE9dtaZ43s+z92UXSLZbS3pLHw66kmQI2POkfqEpc9hy9I5RvyJOz/G79ouFKkNDHOCZyyd94idB8qtuL7UBMNZuBWd7mUkJOgVgHOo0BggeZ6CgX4IATCsCCRoJy67kLoNeQ5Gi8NwbKIAK7cnHLeHHnMfGl/roodH/wA+T4ssGFxC3EV0MqwBHXUTBHI+VdkHlHzmqjxPFXLbNaUsIObSABm11M6/KuuHcSuE/wC8VQPazuNWHTcgeVehBuUVL5Ici0m4PwWx0Y7ED3TWrdoiZYml6cbsn+dXpz3/AHVpOPWZjvRzOxG3LbzoXJnUhm1ueZrhMNBmT56nWlL9rrA2LH+qennQN7t0kHwGR+kBEUS2YLcV5LYqVsAVRX7eOPzBt1Y/M0TY7YXWb7AHPSZ899K6pA7wLplrpVqvWO1lsKc7Fm12UgeUVIO2Vv8AMfl+bXWwukfWbfhFZQPDeMpcQEaeR/0rKzZ/AVI8oxR8Wm+tDXrp0qfFrLGg7q0S4POMe7IoYtRV5FnTof8AKhCtEnYZuaya0RpWBZOlEzjpaccE462Gv2rwXNk8UTlnlvrGoHwpMBThuHygYEiLYOx1mND5amlZWuzGY07teAvs7xy7buXSts3O8R1gcs6xI0Og8uXSk/4sz5mjrPIAjX6CnHZW57YYgJBJJiAViN+fiPxNcIqsLzKNCzZYECGQwPKpYvWbpfBVKO2OLb+QDCWEdgD4QFBbaTqBA89ae4bh9sIFzJBXMWIGYAgKR0gGdfKoLWAORikmVRRECSRIGkfm0wfBuuEd1W4SYtggmdCzsPhXZMnPDNxY1rbRW8Zw3umCkySDljXUGNY9JkdRQbtT7GW8zsokkIQJAmM25IEk6+tIr1qOYqvDkpck2XHzcexwDUy4g0OIHOuvfT/csQEfjH8a1sYjzob3/wCddPbIAPWjU15MofcGvFrd4RMAEbactCdtCRUmAxRVR5tbbcTIbePKOXWlvC+JrZt3lMlnUBYiJnnrQ9zMhXPMCDBJA0ry8mNynI9PFmUIw55r/pd+J4QC/ZRR4QiwB+kzHnpqat3A8Gn5UNBy2UYCBoSbnuGoHwry3g/E7jXR4sxABlix0Qkgan3U74jxu6t0EgBVY2mVS4zhG1mN4npzrzp+mk3r8I9SPqYa7drZ6HYtr+LvaAGdrnQ7EjMTFQ8QwGV0UbZF2J321kH80VXsBxRrmIuW5VFRVuZyxhg8QJMRvv5UZjsY6y3eaC3CuHtgiASIzaEyfM61E4O9WXqUeZp/JTO1V0fjNwZpiAf1lGo2Gx8qTrr9oD4/dQ+Lu5WO+uuupk7zPOo2vCNBrz8q+mxLWCj8I+Szz9zI5fIUHg6Ga4e/5+VBfjJzSekRR9uyXUZY0BM6CY31OhNM2on1t8C+7dOY6n4mo2aur6eI1wfUVrkjaJLbfwaIa2RvHl/HOhFE++p35CDpQ2aMuGoCpJZVAPMmYielM+GcRw+aXzgAA7Bsx5gDTL76rXdnUCdamtWTGxrmbGevYtI7RogAS2WEDUuVM8xAHpWVXxbPQ1lDqjvemcYtNffUdzCEiJom9q2tZnpezNxxTAbmDM7jaj7+DRMGCQudiSD9rRgP+6jsNgSbbXDspAIgGV0Dt7swpkeAIWVT4gqgkySCxY/QAfGp550muex6OH0rknS7oqGEwSElbhuK3hy5UDgg6mRmB9mCIn3UHeQBiASQCQDEEjkY5elXjjHAe8YFFHeHKBBKzqFA6DQ/KkmK7EYpPaRR/XBNHj9TCXLYrN6PJB0lf3Qht7j13p3j8ZlVVtMHHdhWYKyjMGI0zbjKqmYHteVBHhNxTBA+INMuGYbM0AAqPaI6/wCn1pspKXJMlKDp8AKYJu5lVcjfbQiMsjTXxae8UVgseQcndJI7s5jmLDuc0mJE5pgjoNKtvEsIndJash7dtUynMc7MTcFwsdlUyFGg2GsmoeF9lFZ/aaT0y8zOxnz+NDKUUnZq2tJAAxV+3bW14Chf8Y0UZgzB0G5nKBm8PnRP45iTh1sJ3TBrvfDwkPmKlCJJiMoOnzp9xPg6reQkeJQOQE5ZgsoGutT4LhYu3EZicwMiGKmSSSYUidzv1qTa+ppFkZJdNs89u4F2z3C0EnKIB8ifMbimd3saEtm5cunMELZYG4GgzHfXyq28R7PWbbBMggmcpZt4id/IVlvB22cKVQyecNPx9B8K15JtKnR0fbTltG77clMxnYdEQOuJRuYkCOfRj9KXYnhSu5HeW0ywpGp1Ak6bxM/CvdcR2SRcKXK2lIUnRUHLrFUJriawV35R0FdiyT7Ng5o4+HGP+2ebJgCSd4EScp+Q3NH4jhN51RFV7mWdlY7mRy6daupvL+cPiKb8Ew4ciJPuPX0qieZxVk0cW3B5b/4VxI3suPUEVPiuz99ioC+yoWcw+8zzr1fj2HCKSeh5GdqqxvLJ1jbcEchQwzuSNnhUXRWOHcAxFtgQEGkamd/IU4fgd66Qe9VXzFyygghm1YD30xW4vWnHCbWYiAd+hoMk66h2JNrW+CvJ2FvnVsSdQBIQzA0AknlQ2N7Hd3Ba67x1A32616xa4T4NSB7m/dVa7TWsq6AtqNgR9odffUkPUSbKJYVXn+zzi9wFS7Es526cxW7fDlQMAWAYANruBTTEXIdpVuXLyoR7w6H4V6MZNkLikwZeF2885YMyANAOY0pzw7hKtrlkz58yeQ0oPCKWaApr0rsnwQhQWGuhqb1GXRDsOO3Yr4f2OVte4Uk8zbk/Eiu8f2QygxYUf1APur1DB2oHOoOJIIOn0qJzkltZUpJuqPCOK4HJ9kDUcgOcUmurBHvq/dtMJuUUct/Wao2Imduteh6ee0bJfUR1ByK2K5YnpWxPSrSMlRaytoxrK42iTB2QxZcqHOYLEGVghhkP2SYIJ6GpMdwYCCu5B0k76R9al4bzMxGkaTNPsIsW7xdVbwAgONPaGqxGulQZJtTPTwYoPFdEHYjDB84InULqAYkGRt5U44zgVsP4VAlcxCgCTJGwG+lVu9wZSc696pYZpS5GvWD++kuNxN8PAv3yABGYkkDpqY5mp54fcm3GX4K8fqHhhHaJaeJH8jcP6DH+6a5wuHd7MWyveZFy59RMDeZ86qr4y+ylWuvBEEZV1BHWiezvEnwbtctmSUZfGqsPGMp0NNh6WlTfkVm9bs+lPsEdqcWLIS1Fs3PD3hUDcDxCY/O9NxXHZ3IblvOGKkwyBzbMSYObl79KR3sJ4s0k6jkOo86tVoQ+wHw6U6owVI853NuTLJewuEaT3dwaldLgEidNAs1YezfCsOj5rNliY3a4DB6wVqj3WIxSJJCnvZXqViCfMSatfYu6xOLDGTbcBCVXwg282mkGDrrS8rqJ2NdQdxnhVl7pa8r5jzDjYctF86L4Dwu3bk2rTHzZ08+q1V8ZxS6/DlxDFTeyNLZFAJFxlnIIHsim+C4k68L/ABlQne9yH8QbJmIE+EH1+VKf00MS6iTjPC0d811TrtDKPoKG4TgES6GtIzEcs08omCIrMTxRnwVvEsoDm1nKAuEzDOIAkwNAa67BYw4m13jyhzFSEdoIAXXqN+tY7UWdxsOuKYzFNbIysBB3W39ctUW/glk5maT+lVt4b2qe/icVhXtm33SsUcXGuSFK7hhGocER51X+0F/uLd240sFZhAgEgedbC06MnygDDcMt5pJcjT7R8/P0+FW7g13uxCC+B5Amq12cx4xKZ1BWGylWgwYB0PMQRVyOLGHstdu3MqICWyoG0Hkd+ldlfNHQ7Wc4827oi6LhEcxcHv8ADcWKUPwTBGCQwI3Ga9rp/wDUUx4V2hs41Ha2WYIYZHQIykgkagkGYPM7UHxLiCYdGLsERTAJLHUiY0FdGTi9QZq1dg/+zcIDAtM3Qzen/wDINNeGJh0mLV4CdIF0wP8A1TVXwXGExBlWzxuIIYdJDDYwdasPDbriCqqOoYk/QV2STXDCxxvsP7uNtR7F+P1Ln/fSDiDYd9HR/wCsl/7r4pyeIMyHIbbRoYYwDvBIBjSq/wARxQIBYupYx4SSJ1/SHTpSlLnhDXF13BxwrAt/NL77WKP0xVcXOCYD+jt/+jjf/k0vHEcrEBA4BiWjX5/fW7vFh/Qrr0/dIqlSZNqmwy1hMChnulHmLWKH1xBp9geMYYKAHZY/4d0f4jVawF4MMxuBBzUhZWOoIMVYMHibSkBgrk/m2c0euRNPfU+WfPKKYQaXDHlvtHY0/Kn+xc1+dB47jlgj/e/FLv3OKLttYI/3S9dbLD6pQHEcRhRuLK/rLl/aAoFKPwdoxFisXhX9prLeT2sWQfheoG7ZwP8AR4A+trF//wBaYY/BNqVtWiNxCN58w0Hl8aQlQCO9BQTEiQNuUzVOOd9hWSD8hwweCgELwr3pjB/iNbOBwcexwn/7wffQifi39M4PTKD+6K0bVonS8IE7hAfh3lN2YjUnu2MEu9vhp/V/HT99ZSq4qz7Qb3Af4jWVv5C1KtacBt9TyJABg8/OmOF4z3at3gJLDKANgN5MmlmLQeJl2J6gbkcq4dMo9sem4o5RUh+KUodi14q9FmeijbfkKrONuGWO+jHXTYtA+VAniRUyrEiIKycp91RYrjheCLarvO5mfWY35daGGJxdh5c6cK+DnCYlnV8xHy50ETcEGTr51oXiAwGgOp/dXQvloGkCdNt+dVJEDla7jCzcDKuZ1DaaENJ18hFWWzdzEE9fPXUb/OqfbuHMhIBGsATyO8cv8qsfCcUpZA2YSwGmU+mhIn5UmcaYxTvgfXjPELeoOt/p5R8hVi7MEq+OGwzrpJMfkEJ36zWrv4N7q3++t3bbgK4IOa2wLDKILSsDf2qgw3Z/F4XD4osrBmdWQyHlQmQklZkRy8hSclNUbjdMGsCeDD9S7/7r0cbpHAvMYZfmoilLXblng9pWQS3eqwaVIGdztprtRPEcYE4HaUgzcw6qI20C79BruKXrf9jbrn7BVm6P9lWAT7VhvfAuNUn4K3/kf/Uf6JQlrJ/snCsxg90VXfUt3qkaeQmpvwZnJggjEK4uXCVJAb7EGKySWkv5Mi+pHPA8XPF8aP8Ahv8AH8hWduB/I7/6zmgOzFyeKY0/oXB/esxTPtoP5Df9XrKqa/Brdxf5Ff4NxOHf/mn9hKtvanXh2J/5TftLVW/BsP5K563m/Yt1Ye1l6OH4jztkf3lrsi/d/IMH+2LPwTpmXFx+fb+l2pPwn2Ywjx/SL+xUv4ErGYYsfp2f/wBtS/hNQHCkdb2w6aCPnTXGsliU7jRTfwfDW9tsgjmPa19D9xq8XW/JODqCrT6ZSKqXYjDBTfgHXINegBO/9arRibkI3Pw7e6lZ1cx+B1DkoHZfiTW3tWldgDiV0kjw52BG/ORPoKu+MuyLf6/3PXn3BLMYqwSBrdZpBM6POomOVXa5dlbf633PRZl1KgsMuGIO0uJZMPcZGKnNuNDE661V+A8Uu9/bXvHIZ1BBJIIJ2g1Y+1H/AJW56mqlwJT+NWZH2x9aqxJaMRk+pHrHDlEkaQd/7ABqyYO9oPWqtgX8R/j7NOMNiwAJ6j4nQV5GRcnpxopvGfwrYy1iLltVsBUYgeBjIGxJL9Ip9wDttcxuHv51Ft7YXVS0HPm1ymYjL1O9ea9oLn8pvHWMx5j81eXuqy9hbsWsT/0h+3VuXFD2k65IcWSTy63wWfjsSCvhJupJGn2qQ8WuFntqSSBmMEkjl1PlTXjF2Sv/ADF+tJMc03V/VagxFGVIW4/jNq0chDE+Srp8SKit8ctOea+o+pU0m46Jvk9KGsr9K9BQVHnSnUqLmMMx1QmPNj7orKLwa+H+OgrKlc2mWqForOeCVyiPMaf5VDfNd3b+p03NRNfn+NasUSL3OmiG5YEGIHp/GlAtYI3UfE7UZeuHWl9+4SI5UaQF2d28MWYAAanTWuLuHI05gwfjFdJeJEco5UU9qMoLaMJ0kxHIgdTp76zsDZAlk6CfqD/pTfhCM9y2FHiLBV1A8RaBr60qVgYgEHc61Yey/wD5qxyAu2z8HU1lWdG7PozBKTYdbilGJPhMHaIMgkQd6zF4ETby+GdCee0/Hei8S478L+cJ+R/dQBvaEj7JH3ip2M+4DieCi7cNsqjjQjOo2gkkxrPKgMf2Ts30Fl0cQSsIZAgCYBB00A3p8mMhs0TKkbgbQennRWBxILMxEEj15x09KSoJsPd0UTi/Yz+SrYtOMtqcgKOWnWBAmdWNea3+CXrRl+8stoSzbExqf0dY5navoUWla6TEjeORPp6moMRaAuBQBlbYGI102olcVwbsn3Pn3BWL+GutctsCzqQc06gkGRPoPhUvGe1F+7YuWbloDONGE85Hp/pXt3F+zGHgkpodDlJUfAafKq1i/wAHlu4c1q4wJ+zHKDzWOZJmOldvz1Lk7suGef8AYjtFbsWGt3JDd4W5faVf+2rBx3jVq/g7tu04Z3WFUESxzDQfA/CucV+DK6GJXxLr0czJjmpilWN7F3FVh3Kgke14gdzrrvy51k3By2NipVXBbvwGYZrZxi3FZGzWtGBU6C5yO+4rX4TeGlMEpYADvQCPLMCGJ5+EAEnyovsj2zNtLVnF2s7LK27qAFoG6sORHWdY2mhfwtdprV3CIE8UuwkxAhF36GSI9Kf0tdxWriIuyOGAF0xGtvYyP90p/j1jlTbFrKH9UffSPsFdVhfyAwBZBmJz5Xzeo0MHpFN+NX+7sXWj2Lc/d/l76lmqyjoN6HneFTLirKnLK3XB5HRiNetW1T4bfqf2Wql4TibXOI2y4XxXs3hER3hzGB5TV1IgW/U/stTcq6kbhdoSdpB/JrnvqucNb+U29eY/bNWXtLphX99VzhDhsVbgzr/iY/SjxrpYM31IvPD7vibpH+GmttC6OB9lWf8AsDMPnFKrIAn+OQplw65C3Z/ongdZKD3wNakUbmixyqLPMeKW0Z7ztmDZ2jePYBA26mn3ZJVS1dyknN3RPkcsn5k1Xsdc1veIasxiOWURH0qwdnX/ACb6j+b29KqyJ6UTY/rsecSuyV/5i/WlmKb8qP1T91F427qv64++gr+rj9U/UUqMaQ+btlb4iCbt0CNUE+mcH6xQaWzJpreSXvRvkHwkyT8vlQCIZbf31cnwQS+ouuFfwD+OQrKist4R/HIVqoZdz0Yvgqtzf31o25o57udiGAAncDUQN/OsXDEQDI6Hp5xzHlV9nlKAB3U1xZwhVswOuvIHcEH5E00ODPnpqQOh+0OorlcKYB5cqzZBqAHY4VOg09dvLWjbXACxgGCBqDHx1P0qezajr/HuplYZTo0ARoJjX9E/ZPltQOQWiBcP2ZBgST1AU6fLWn3CeyEOrJcuKwIIMQQQdInzitYe6IGvgA1ygBgP0lBH9rWjeH3wdQqkc2JaB6nQfGkucvDC1SLjhuI4jDMz3D+NPHhgkMunNBM+E8jzruz2jtpa/KMoe8YCyZTKWkuCBAn6iqTwDiVxcdigTbCzIPicSxlYmSIUx7/SmeLdLrKbhLQTqBH2Tz6THwoXP5Bqy5/jIGGS4CCM7CfUD91H4bEfkrbbZs37dUbEjE3ChW8zW1EZDIYDTaRlOnMa+VM8f2sthUsojgJoMxUtJ3mNt65a8tAtUizd+YVgSJ7wb9GFD2r8OXMmHUamfsHbpUeLc28NYzgqxzyp3Emfu+dcYITh7z/8RT8EA++slF3RyfJPxfiHeJlURzmfMV1wC6HtFlPMA+RAk/WlFu6zYvD2wJW4t7MemRAy+munvqXF28q29f5tD66Rr8KTbXWMgr4CGxR7y6sQECNOuocEn4MrD3U24TaFxCzTG0ddATVN7P2jcxOLAOUIbQOntghiRM7zzq58NxAS3lO4LbeulMjS5ZlW6QHibGHF1hktOy5c0qpIzCROm8a1JjeFW3kCwjTuAMunqsVDxS9n2EeL37Gn2BWEnmSf3V0EpNnO0VK12Sw6Fu5myWjMMoIMbToG0k8+dLeNdibt6zcS3ctHOkfaBEHodD6SKs63Lj4i8Hy93oLcTmlZmfLai7OHLGBy38t6xJN2g3ceGeFWfwZ4zD4q3ce0WRHBLKM2g5+GQPjTLJt1A9406V7Li7PdAEPqdgaR4+8rOBctWrg01ZQTqY3itnJ3yFBUuDxLtcJsqBOrP9Kr3AcOfxq1+tPyJ/fXvOO7NYK6CGsZdTqhgeuRpX5UlP4LMMrh7N7IwlgHXTUERK+p5UcMq1oCSbkmIEPnW7l4ojEfmt12iT8Yim97sbilGiC5522Vvlo3ypNxLht1EcNbuJKsJZWUagjcgCleeCrZNM83xOLJBgCGLfd90VYOzOJzJdEAQbf7vupJe4c4BGQ7zpqNoO2lOuzdoJauGNS6jcjaOXvqrJTiR4m9xvi31X9b99Du/i9x+6przgkSNjOw894jrQjGX06f69KVEpkwe0/5a8OtlxG8ypI+aj40CBM+tDfjE3MxOuxqRcQBselVLsQSfUWkaKP46VlRC54R7/urKmaVnoxaoBNgA7T5A86OsWcwyMoBHsz+yaAbEa10t5RqSQeWk/6U9pkSDbdk7NCkeyZ9k+flUT4TUkLqPaSf7y9RzipDiRdBO7qNeRYDn61xaxoMD2Y9ltTB6HyNL5GWRC1oDGh2Ph5e6pUEbffW7jAzGjD2lB3H5y9fSoGxCzpseoJP1ruTmHpfOmpEbbAj0JNHWcSuaM4UnmJyn9YD2T5iaS27vQH+yP8AOi8LfMjWDykjU8hGg+OlA4m2PsNiFtk5hDtrmIVlI20gjy1191HDFuIJYJIkSApI5EA6keYHOkFjGQxTKsE6220Weo3KHzBFTtfc6IWMfzTgMy/qyIZfTXypbicPxxMbG6xHkGGvvopsZaYKNWI6gSPQzP3UgsY5MilGts0eIPlTKdNAsAHnqWPpRf8Ate6f6IejWQPhmoHE4I4jwe5dOYO+vJp200DTl2HlTS72mt4bDjDJbIL+2zMNyIkDzj3UuucRuC2rM4ynmpLCehyAhffFELcm2cwdxpINpivxYjL6itWSSvyBpzY27Iubl5cQy5bdtbilzEAsBMnkIHzFS9oscme1kZSO7XYg8zVVxozW2RDkUnVWdYMeakke+aWs963lDZ10EHwwYHJ+Y9DzrpSThrEZjVO2egdh7Qa7iDAGbISQIJjMBJ50xu6Mw6M37RH3Ui7AX2R2Z3UCDnLOAY3B13iNelF4riiXHZ7TBkJJB1AOpncV2a44UwvTx2yMI4bfD3GQakAmIPWJn1NN7GMhFAJ5+f2jzqvdiyfx26CPC1vNPmGCx9TTW9eCnL0/1rI9MEwZLqaIOD4nPdBndmJ+dWDCuBcuDmMvzk1SuyOMJxKowE5njkYho8jVxve2/u+grcCcY39zstXX2A+N3ZZYPI/E0ux9n8oI/RPzrri2Ii6o/R+80VctT4vT5VI5XkkyjX9qIRwnhqZA7AMTtI5elRY/hlu4WyqFI0kczuQRtFE8Nxo7i1mkNkWV3gwJGmlD4TESXP6bfCdKtbikkSK75E95SkAEiOhipV4k4IE6FVnnuJrviVjx7yDJ+JNE8EwQdiWEhQgg8zkWkxTcqRrFuK4dhrhzXMPaJicwXKZ/WEH50ixvY3CXAchu2WOu/eLOnI6/OvQ+KXotNGhCsRoNIBjTavLOzvao4khbyqHaArIMqs8FipEwCQJERsdKfKOvYGMgbEfg6unWzdtXPKSjfAyPnSbFdh8ajycO7LG6FbkHoQhJHwq2Ypstw+76TTkYhw2hIgL8ci/fQrI0Mbs8GxfBLttjnQg9DofgQCfhUNrCkMJBAkcjtX0K+PZyq3US4swc6qwjzkaUDi+AYFyQ2HVDprbJTcDkCB8qcswn213PLGYQNvjWVecZ2AwxMpfuoNoZEfbowK/OsrNoj9jzFrmtcrcoe5e1rTXKsJFJBX40QZED4VPfvFhmXT84ff6UvTEEDT7q5tYogg/EULQVjGzdzQGYBh7DSJB6HyroBsxKgC4vtLyYcyB1oW/I1QnKekaeVdW3LQCYYey0ifQ0PYKzBiOgn4n76It3W6Af1QPrXKEkyPDdG45N5jzqI3BJIUT6msaswa2MWTpcYRybN4l9wnMPKumTKQc8g7FQeW3MQaV2755AfAH99HYbFON5KnQg6Ag+u3qKBqg00xpdYGC5OugugEH/AKifa9Rr60Rw++tppurIIi3cAzJPXKSM3LQ66edJzhAxm2w6lSZZfSJzD01ojh2JyyqupzbowOR/IzGvnofOlSXAaGwxbTpiBr07xB/ZCgD3UBwji4fMMQ4tHO2UulzLkGuYNl9kHmTvW7uEFzMLcqxBBtMfFBBB7tj7XodfWqoLCjF27QJTQq+csJ8TyDppKhRtWwimqMk6ZdezfFhiLrKudjkVsqBIUyVYZ+Y9k5iAZJEcyR2e44t1ryqoXK3s3H8JUkhZXZzIMkAbjbnS+yllrVyXKpmGUyyjUZGAJOmskeopr2ZwSi4Vtv43LzoWXKjaMHX1I2g6GaycEro2PNWWvi/DFu2n7tlV8hIVc5QxrHiByn0JFB8NsPasK94aRJbUjrBHI+Rok4EgFXZ1nQ620n9Ul5+VE4ruu6uAtIIafFcYknUewqLv5mppNySiU4qg20WvgXFcPh8OMR3kuyEBOsmQOo9eVA3O0C3fGSAW1gSYERyFIMHgUu2FDMyspg5SCUJ2zIYzAwdRXVvhboog51H2l1PvXcUWWSpR+AIQcna8lo7JJOKQgaeIz/VNWjit7K7ef3BaqfZ7jdqwM9wMSNisaaHSJrOI9trd5juMpgABiTIHkAPjR4+MQHqE9v4RBx7Ft3pKzOQAQY18Xuqzdm2d8EHckt+U338JIH0qmnEC6ZE8hrH76v3Z23GCA8n+rUrBFSyOxmSX7MQZRlUDoAPgBQvDb3hP6xn41rG4zK5BO2lUG53qXWdGKydMpP051slyTx5Z6QbWYzvoB8JJ+o+FdcIv5e8zKQM5CxrKhEE6bag/Ch+w9y5dwpa6czC4wBgAwFWJjfc0UWylv13/AGiPuo4xcXsZJo1xPGBkuGCIRt/Q14fZvvZ7g4a6rNlR9SFVbhstmUyYJWWE/pV6zxjE/kL/AJI5/uk/dXij8QLYW3ZDk5HZ1EARmRRGfzObfypquQEO56atvvlNwCA6qwHTMgP+IVaOA4JbxYnYHxDnMAZT8DSPs7hWTCWFY5s1pAHA0JyymhAiVga9BTzstxJD34kCb9wDl7AQH5fSlwS25GPsLPwmdsGwNlLWHKpcuyQYU5baQGhSIJLEDUHTN0qo9m+2l/FYizaupaJd8neLbyMARp7LZW94qH8MmJV8XaZHB/IgZRuBnuaz5zEeVV/sLi4x9iWyrnB1JAzBWg9N4qlq1wBaV2enYnBkGGGo5dKyjeJXs4tsPCYg85Igcj/E1lBoAsyo+d7gMk9P31yp++t1lVCSVl0rkXI5A+ZrVZWmpk+Ev65TqraEbVl0BWgBdpG5Pv1rVZQ1yNCbLd55MBodtutbb8opaIZRr0I6+tZWUL4NRp8YG/OUwNFiDHlyrBdXoxPmR+6tVlB4NCLeIykFVAPXUn60WOIyNRDcyuUT66VlZWuKY2PYktAvqAD+sWNC4jCs15Wu5TLA5hIYKEKwCdDBObasrKWmB3/s1j+Gd1cRCZ1BEdOsHnpVmucPzFbtswuUqF0XKCQWgKIMmN6yspU26THrs0QZoPSmGFwT3lMMANjJP0isrKCfCtGoa4XDrbLd47MTvCLuB1nz6U64fgswzKoEayXaf7KgfWsrKnnzyNfS+AfiNi1clLoJJIkoMh6byc2/MUlx3Zo4cd4rlkZhGYQ3pA0rKyjg64RPl5fIVwq5yPP/AEq8p2kt28N4Ec6PAYiNJnXX6VlZTcXG8vKDcU4pFc4lj8w70yA+oA1In/Wl1rxwRz1FbrKU3asQuC/9jLeXC/1m+6hOIvBPq/8A7tytVlWS/wAaFnnfastdvXLSaM6KoJJAjUkGP41qgXLOR8piQNY+6srK3H2oXGT2o+geFcPUYW0nLurY+CLBHQyAfdVS4nxV7NgGFYrib6k6qZBvPKxMSMoI29ryIyspKXJT4KJ2kxYa+mcMQcPa5idCxPL877+sVF2QxVr8aw6G3LC42ZpEMrW3AUrHIlTM6a+UZWVTH6RUvJbeNdqDaPdwSyXLgJ0MzkeeUe0dOXnWqyso0lRPR//Z"/>
          <p:cNvSpPr>
            <a:spLocks noChangeAspect="1" noChangeArrowheads="1"/>
          </p:cNvSpPr>
          <p:nvPr/>
        </p:nvSpPr>
        <p:spPr bwMode="auto">
          <a:xfrm>
            <a:off x="63500" y="-8429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73822">
            <a:off x="312527" y="257928"/>
            <a:ext cx="2609860" cy="3552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9795">
            <a:off x="5937350" y="2568562"/>
            <a:ext cx="1566101" cy="207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20567">
            <a:off x="5789263" y="316330"/>
            <a:ext cx="3201286" cy="240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0298" y="6034"/>
            <a:ext cx="2481180" cy="414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0" y="4152579"/>
            <a:ext cx="9080499" cy="2586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FIN 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MUCHAS GRACIAS POR SU ATENCIÓN</a:t>
            </a:r>
            <a:endParaRPr 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142" y="156367"/>
            <a:ext cx="828092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/>
          </a:p>
        </p:txBody>
      </p:sp>
      <p:pic>
        <p:nvPicPr>
          <p:cNvPr id="3078" name="Picture 6" descr="Mapa%2BArge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4"/>
            <a:ext cx="2857500" cy="6092825"/>
          </a:xfrm>
          <a:prstGeom prst="rect">
            <a:avLst/>
          </a:prstGeom>
          <a:noFill/>
        </p:spPr>
      </p:pic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580063" y="1916113"/>
            <a:ext cx="6477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95738" y="5516563"/>
            <a:ext cx="4824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latin typeface="Comic Sans MS" pitchFamily="66" charset="0"/>
              </a:rPr>
              <a:t>- </a:t>
            </a:r>
            <a:r>
              <a:rPr lang="es-ES" sz="1400" b="1" dirty="0" smtClean="0">
                <a:latin typeface="Comic Sans MS" pitchFamily="66" charset="0"/>
              </a:rPr>
              <a:t>CHIVILCOY : En araucano-pampa. Significa El todo agua</a:t>
            </a:r>
            <a:endParaRPr lang="es-ES" sz="1400" b="1" dirty="0">
              <a:latin typeface="Comic Sans MS" pitchFamily="66" charset="0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507142" y="188913"/>
            <a:ext cx="795329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Comic Sans MS"/>
              </a:rPr>
              <a:t>Chivilcoy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Comic Sans MS"/>
              </a:rPr>
              <a:t> prov. de Bs. As. , Argentina</a:t>
            </a:r>
            <a:endParaRPr lang="es-A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Comic Sans MS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738" y="797721"/>
            <a:ext cx="4464694" cy="4575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217" y="1375073"/>
            <a:ext cx="3010783" cy="1693565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156175" y="836613"/>
            <a:ext cx="2881809" cy="431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BRAIAN ZANICHELLI</a:t>
            </a:r>
            <a:endParaRPr lang="es-ES" b="1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537" y="3677248"/>
            <a:ext cx="3384550" cy="3180752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286" y="584081"/>
            <a:ext cx="2615683" cy="3097214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378200" y="188913"/>
            <a:ext cx="2777975" cy="3823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ROMAN MASTRÁNGELO</a:t>
            </a:r>
            <a:endParaRPr lang="es-ES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513703"/>
            <a:ext cx="3355013" cy="253365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30213" y="0"/>
            <a:ext cx="2341562" cy="431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AGUSTÍN LEDESMA</a:t>
            </a:r>
            <a:endParaRPr lang="es-ES" b="1" dirty="0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" y="3068638"/>
            <a:ext cx="3132138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EQUIPO CLUB CICLISTA EN</a:t>
            </a:r>
          </a:p>
          <a:p>
            <a:pPr algn="ctr"/>
            <a:r>
              <a:rPr lang="es-ES" b="1" dirty="0" smtClean="0"/>
              <a:t>LA DOBLE BRAGADO</a:t>
            </a:r>
            <a:endParaRPr lang="es-ES" b="1" dirty="0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372225" y="3573463"/>
            <a:ext cx="1871663" cy="431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.LOGO CLUB</a:t>
            </a:r>
            <a:endParaRPr lang="es-ES" b="1" dirty="0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287" y="4377433"/>
            <a:ext cx="2801987" cy="2587227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462286" y="3861048"/>
            <a:ext cx="1757413" cy="5163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OMAR BRIANTE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92" y="4005262"/>
            <a:ext cx="2375793" cy="259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633670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680171"/>
            <a:ext cx="1930400" cy="108917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878804" y="716145"/>
            <a:ext cx="6192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El Club Ciclista </a:t>
            </a:r>
            <a:r>
              <a:rPr lang="es-ES" b="1" dirty="0" err="1" smtClean="0"/>
              <a:t>Chivilcoy</a:t>
            </a:r>
            <a:r>
              <a:rPr lang="es-ES" b="1" dirty="0" smtClean="0"/>
              <a:t>, fue fundado un 25 de mayo de 1960 y su primer presidente fue Carlos Vicente </a:t>
            </a:r>
            <a:r>
              <a:rPr lang="es-ES" b="1" dirty="0" err="1" smtClean="0"/>
              <a:t>Grignoli</a:t>
            </a:r>
            <a:r>
              <a:rPr lang="es-ES" b="1" dirty="0" smtClean="0"/>
              <a:t>.</a:t>
            </a:r>
            <a:endParaRPr lang="es-ES" b="1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9750" y="2349500"/>
            <a:ext cx="83534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i="1" dirty="0"/>
              <a:t>“El Patrimonio Cultural de un pueblo comprende las obras de sus artistas, arquitectos, músicos, </a:t>
            </a:r>
            <a:r>
              <a:rPr lang="es-AR" b="1" i="1" dirty="0" smtClean="0"/>
              <a:t>escritores ,sabios</a:t>
            </a:r>
            <a:r>
              <a:rPr lang="es-AR" b="1" i="1" dirty="0"/>
              <a:t>, </a:t>
            </a:r>
            <a:r>
              <a:rPr lang="es-AR" b="1" i="1" dirty="0" smtClean="0"/>
              <a:t>dirigentes, así </a:t>
            </a:r>
            <a:r>
              <a:rPr lang="es-AR" b="1" i="1" dirty="0"/>
              <a:t>como las creaciones anónimas, surgidas del alma popular, y el conjunto de valores que dan sentido a la vida, es decir, las obras materiales y no materiales que expresan la creatividad de ese pueblo; la lengua, los ritos, las creencias, los lugares y monumentos históricos, la literatura, las obras de arte y los archivos y bibliotecas."</a:t>
            </a:r>
            <a:endParaRPr lang="es-ES" b="1" i="1" dirty="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11188" y="47244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CILISMO</a:t>
            </a:r>
            <a:r>
              <a:rPr lang="es-ES" b="1" dirty="0"/>
              <a:t>	</a:t>
            </a:r>
            <a:r>
              <a:rPr lang="es-ES" b="1" dirty="0" smtClean="0"/>
              <a:t>Un deporte de ricos que practican los pobres</a:t>
            </a:r>
            <a:endParaRPr lang="es-ES" b="1" dirty="0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547813" y="49418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716463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87675" y="5373688"/>
            <a:ext cx="4248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De allí surge que es un </a:t>
            </a:r>
            <a:r>
              <a:rPr lang="es-ES" b="1" dirty="0" smtClean="0"/>
              <a:t>deporte practicado por muchos, transformándose en  popular.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9389" y="116632"/>
            <a:ext cx="5760763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45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Comic Sans MS"/>
              </a:rPr>
              <a:t>HISTORIAL</a:t>
            </a:r>
            <a:endParaRPr lang="es-A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Comic Sans M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9389" y="764703"/>
            <a:ext cx="5581649" cy="85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ACONTECIMIENTOS :</a:t>
            </a:r>
            <a:endParaRPr lang="es-E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b="1" dirty="0" smtClean="0"/>
              <a:t>1960</a:t>
            </a:r>
            <a:r>
              <a:rPr lang="es-ES" dirty="0" smtClean="0"/>
              <a:t>  </a:t>
            </a:r>
            <a:r>
              <a:rPr lang="es-ES" b="1" dirty="0" smtClean="0"/>
              <a:t>Se funda la entidad madre del ciclismo </a:t>
            </a:r>
            <a:r>
              <a:rPr lang="es-ES" b="1" dirty="0" err="1" smtClean="0"/>
              <a:t>chivilcoyano</a:t>
            </a:r>
            <a:r>
              <a:rPr lang="es-ES" b="1" dirty="0" smtClean="0"/>
              <a:t>, el Club Ciclista </a:t>
            </a:r>
            <a:r>
              <a:rPr lang="es-ES" b="1" dirty="0" err="1" smtClean="0"/>
              <a:t>Chivilcoy</a:t>
            </a:r>
            <a:r>
              <a:rPr lang="es-ES" b="1" dirty="0" smtClean="0"/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s-ES" b="1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b="1" dirty="0" smtClean="0"/>
              <a:t>1976  Se inaugura la sede social del Club Ciclista en Avda. Tres de Febrero 151.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s-ES" b="1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b="1" dirty="0" smtClean="0"/>
              <a:t>1982 </a:t>
            </a:r>
            <a:r>
              <a:rPr lang="es-ES" b="1" dirty="0"/>
              <a:t> </a:t>
            </a:r>
            <a:r>
              <a:rPr lang="es-ES" b="1" dirty="0" smtClean="0"/>
              <a:t>Se otorga e inscribe a la entidad en la Dirección de Personas Jurídicas.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s-ES" b="1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b="1" dirty="0" smtClean="0"/>
              <a:t>1994  Se inaugura un 19 de marzo, el camping y circuito permanente de ciclismo en tierra compactada  “El Panorámico“, sobre ruta nº 30.</a:t>
            </a:r>
          </a:p>
          <a:p>
            <a:pPr>
              <a:spcBef>
                <a:spcPct val="50000"/>
              </a:spcBef>
            </a:pPr>
            <a:r>
              <a:rPr lang="es-ES" b="1" dirty="0" smtClean="0"/>
              <a:t> </a:t>
            </a:r>
            <a:r>
              <a:rPr lang="es-ES" dirty="0" smtClean="0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dirty="0"/>
              <a:t> </a:t>
            </a:r>
            <a:r>
              <a:rPr lang="es-ES" b="1" dirty="0" smtClean="0"/>
              <a:t>2009   Se inaugura un 20 de junio, el circuito asfaltado de ciclismo.  “ Ciudad de </a:t>
            </a:r>
            <a:r>
              <a:rPr lang="es-ES" b="1" dirty="0" err="1" smtClean="0"/>
              <a:t>Chivilcoy</a:t>
            </a:r>
            <a:r>
              <a:rPr lang="es-ES" b="1" dirty="0" smtClean="0"/>
              <a:t> ”, durante la gestión del Dr. Ariel </a:t>
            </a:r>
            <a:r>
              <a:rPr lang="es-ES" b="1" dirty="0" err="1" smtClean="0"/>
              <a:t>Franetovich</a:t>
            </a:r>
            <a:r>
              <a:rPr lang="es-ES" b="1" dirty="0" smtClean="0"/>
              <a:t>.</a:t>
            </a:r>
          </a:p>
          <a:p>
            <a:pPr>
              <a:spcBef>
                <a:spcPct val="50000"/>
              </a:spcBef>
            </a:pPr>
            <a:endParaRPr lang="es-ES" b="1" dirty="0"/>
          </a:p>
          <a:p>
            <a:pPr>
              <a:spcBef>
                <a:spcPct val="50000"/>
              </a:spcBef>
            </a:pPr>
            <a:r>
              <a:rPr lang="es-ES" b="1" dirty="0" smtClean="0"/>
              <a:t> </a:t>
            </a:r>
          </a:p>
          <a:p>
            <a:pPr>
              <a:spcBef>
                <a:spcPct val="50000"/>
              </a:spcBef>
            </a:pPr>
            <a:endParaRPr lang="es-ES" b="1" dirty="0"/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 smtClean="0"/>
              <a:t>  </a:t>
            </a:r>
            <a:endParaRPr lang="es-ES" dirty="0"/>
          </a:p>
          <a:p>
            <a:pPr>
              <a:spcBef>
                <a:spcPct val="50000"/>
              </a:spcBef>
              <a:buFontTx/>
              <a:buChar char="-"/>
            </a:pPr>
            <a:endParaRPr lang="es-ES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88" y="404813"/>
            <a:ext cx="2735262" cy="2239962"/>
          </a:xfrm>
          <a:prstGeom prst="rect">
            <a:avLst/>
          </a:prstGeom>
          <a:noFill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88" y="2750609"/>
            <a:ext cx="2735262" cy="1823508"/>
          </a:xfrm>
          <a:prstGeom prst="rect">
            <a:avLst/>
          </a:prstGeom>
          <a:noFill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88" y="4714186"/>
            <a:ext cx="2735262" cy="193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z="1600" b="1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" y="0"/>
            <a:ext cx="3275806" cy="3255963"/>
          </a:xfrm>
          <a:prstGeom prst="rect">
            <a:avLst/>
          </a:prstGeom>
          <a:noFill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800" y="3094615"/>
            <a:ext cx="2616200" cy="3567545"/>
          </a:xfrm>
          <a:prstGeom prst="rect">
            <a:avLst/>
          </a:prstGeom>
          <a:noFill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404814"/>
            <a:ext cx="3167063" cy="2605616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276600" y="0"/>
            <a:ext cx="2848487" cy="6741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PELOTON MAYORITARIO </a:t>
            </a:r>
            <a:endParaRPr lang="es-ES" b="1" dirty="0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3573463"/>
            <a:ext cx="3240088" cy="2967037"/>
          </a:xfrm>
          <a:prstGeom prst="rect">
            <a:avLst/>
          </a:prstGeom>
          <a:noFill/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276600" y="6092825"/>
            <a:ext cx="21590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CICLISMO</a:t>
            </a:r>
            <a:endParaRPr lang="es-ES" b="1" dirty="0"/>
          </a:p>
          <a:p>
            <a:pPr algn="ctr"/>
            <a:r>
              <a:rPr lang="es-ES" b="1" dirty="0" smtClean="0"/>
              <a:t>DE LOS 70</a:t>
            </a:r>
            <a:endParaRPr lang="es-ES" b="1" dirty="0"/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087" y="78377"/>
            <a:ext cx="3018913" cy="2264184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8313" y="0"/>
            <a:ext cx="2735262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ADRIÁN BOZZINI</a:t>
            </a:r>
            <a:endParaRPr lang="es-ES" b="1" dirty="0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479381" y="2342560"/>
            <a:ext cx="2485107" cy="6678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700" b="1" dirty="0"/>
          </a:p>
          <a:p>
            <a:pPr algn="ctr"/>
            <a:r>
              <a:rPr lang="es-ES" sz="1700" b="1" dirty="0" smtClean="0"/>
              <a:t>AGASAJOS</a:t>
            </a:r>
          </a:p>
          <a:p>
            <a:pPr algn="ctr"/>
            <a:r>
              <a:rPr lang="es-ES" sz="1700" b="1" dirty="0" smtClean="0"/>
              <a:t>INSTITUCIONALES</a:t>
            </a:r>
          </a:p>
        </p:txBody>
      </p:sp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3" y="3658264"/>
            <a:ext cx="3200400" cy="2400300"/>
          </a:xfrm>
          <a:prstGeom prst="rect">
            <a:avLst/>
          </a:prstGeom>
          <a:noFill/>
        </p:spPr>
      </p:pic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611188" y="6092824"/>
            <a:ext cx="19446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OMAR BRIANTE</a:t>
            </a:r>
            <a:endParaRPr lang="es-ES" b="1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516688" y="6210300"/>
            <a:ext cx="17272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 smtClean="0"/>
              <a:t>TITO</a:t>
            </a:r>
            <a:endParaRPr lang="es-ES" b="1" dirty="0"/>
          </a:p>
          <a:p>
            <a:pPr algn="ctr"/>
            <a:r>
              <a:rPr lang="es-ES" b="1" dirty="0" smtClean="0"/>
              <a:t>AMÉNDOLA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64807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4200" y="220329"/>
            <a:ext cx="3479800" cy="1274541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4" y="692150"/>
            <a:ext cx="5089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/>
              <a:t>PROGRAMA </a:t>
            </a:r>
            <a:r>
              <a:rPr lang="es-ES" b="1" dirty="0" smtClean="0"/>
              <a:t>DE ACTIVIDADES POR LOS 56 AÑOS DE LA INSTITUCIÓN.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64072"/>
            <a:ext cx="8208912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64087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2267744" cy="3357561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0"/>
            <a:ext cx="6876256" cy="3357559"/>
          </a:xfrm>
          <a:prstGeom prst="rect">
            <a:avLst/>
          </a:prstGeom>
          <a:noFill/>
        </p:spPr>
      </p:pic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3357562"/>
            <a:ext cx="9433048" cy="350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464</Words>
  <Application>Microsoft Office PowerPoint</Application>
  <PresentationFormat>Presentación en pantalla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CICLISMO DE LA CIUDAD DE CHIVILCOY</vt:lpstr>
      <vt:lpstr>Presentación de PowerPoint</vt:lpstr>
      <vt:lpstr>FIN   MUCHAS GRACIAS POR SU ATENCIÓN</vt:lpstr>
    </vt:vector>
  </TitlesOfParts>
  <Company>ZoneXComputers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ZoneXComputers</dc:creator>
  <cp:lastModifiedBy>Cantero Daniel Ricardo</cp:lastModifiedBy>
  <cp:revision>48</cp:revision>
  <dcterms:created xsi:type="dcterms:W3CDTF">2011-11-06T18:32:27Z</dcterms:created>
  <dcterms:modified xsi:type="dcterms:W3CDTF">2016-05-26T17:26:11Z</dcterms:modified>
</cp:coreProperties>
</file>